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87000" cy="10287000"/>
  <p:notesSz cx="10287000" cy="10287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560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1525" y="3188970"/>
            <a:ext cx="874395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3050" y="5760720"/>
            <a:ext cx="72009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350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97805" y="2366010"/>
            <a:ext cx="4474845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10286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0286999" y="0"/>
                </a:lnTo>
                <a:lnTo>
                  <a:pt x="10286999" y="10286999"/>
                </a:lnTo>
                <a:close/>
              </a:path>
            </a:pathLst>
          </a:custGeom>
          <a:solidFill>
            <a:srgbClr val="2E37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4519" y="314587"/>
            <a:ext cx="9926955" cy="9718040"/>
          </a:xfrm>
          <a:custGeom>
            <a:avLst/>
            <a:gdLst/>
            <a:ahLst/>
            <a:cxnLst/>
            <a:rect l="l" t="t" r="r" b="b"/>
            <a:pathLst>
              <a:path w="9926955" h="9718040">
                <a:moveTo>
                  <a:pt x="9726741" y="9717506"/>
                </a:moveTo>
                <a:lnTo>
                  <a:pt x="200015" y="9717506"/>
                </a:lnTo>
                <a:lnTo>
                  <a:pt x="160818" y="9713628"/>
                </a:lnTo>
                <a:lnTo>
                  <a:pt x="123477" y="9702281"/>
                </a:lnTo>
                <a:lnTo>
                  <a:pt x="89049" y="9683900"/>
                </a:lnTo>
                <a:lnTo>
                  <a:pt x="58584" y="9658921"/>
                </a:lnTo>
                <a:lnTo>
                  <a:pt x="33605" y="9628456"/>
                </a:lnTo>
                <a:lnTo>
                  <a:pt x="15224" y="9594028"/>
                </a:lnTo>
                <a:lnTo>
                  <a:pt x="3877" y="9556687"/>
                </a:lnTo>
                <a:lnTo>
                  <a:pt x="0" y="9517493"/>
                </a:lnTo>
                <a:lnTo>
                  <a:pt x="0" y="200014"/>
                </a:lnTo>
                <a:lnTo>
                  <a:pt x="3877" y="160819"/>
                </a:lnTo>
                <a:lnTo>
                  <a:pt x="15224" y="123478"/>
                </a:lnTo>
                <a:lnTo>
                  <a:pt x="33605" y="89051"/>
                </a:lnTo>
                <a:lnTo>
                  <a:pt x="58584" y="58585"/>
                </a:lnTo>
                <a:lnTo>
                  <a:pt x="89049" y="33606"/>
                </a:lnTo>
                <a:lnTo>
                  <a:pt x="123477" y="15225"/>
                </a:lnTo>
                <a:lnTo>
                  <a:pt x="160818" y="3878"/>
                </a:lnTo>
                <a:lnTo>
                  <a:pt x="200023" y="0"/>
                </a:lnTo>
                <a:lnTo>
                  <a:pt x="9726733" y="0"/>
                </a:lnTo>
                <a:lnTo>
                  <a:pt x="9765938" y="3878"/>
                </a:lnTo>
                <a:lnTo>
                  <a:pt x="9803279" y="15225"/>
                </a:lnTo>
                <a:lnTo>
                  <a:pt x="9837706" y="33606"/>
                </a:lnTo>
                <a:lnTo>
                  <a:pt x="9868172" y="58585"/>
                </a:lnTo>
                <a:lnTo>
                  <a:pt x="9893151" y="89051"/>
                </a:lnTo>
                <a:lnTo>
                  <a:pt x="9911532" y="123478"/>
                </a:lnTo>
                <a:lnTo>
                  <a:pt x="9922879" y="160819"/>
                </a:lnTo>
                <a:lnTo>
                  <a:pt x="9926756" y="200014"/>
                </a:lnTo>
                <a:lnTo>
                  <a:pt x="9926756" y="9517493"/>
                </a:lnTo>
                <a:lnTo>
                  <a:pt x="9922879" y="9556687"/>
                </a:lnTo>
                <a:lnTo>
                  <a:pt x="9911532" y="9594028"/>
                </a:lnTo>
                <a:lnTo>
                  <a:pt x="9893151" y="9628456"/>
                </a:lnTo>
                <a:lnTo>
                  <a:pt x="9868172" y="9658921"/>
                </a:lnTo>
                <a:lnTo>
                  <a:pt x="9837706" y="9683900"/>
                </a:lnTo>
                <a:lnTo>
                  <a:pt x="9803279" y="9702281"/>
                </a:lnTo>
                <a:lnTo>
                  <a:pt x="9765938" y="9713628"/>
                </a:lnTo>
                <a:lnTo>
                  <a:pt x="9726741" y="9717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25804" y="2137136"/>
            <a:ext cx="9528175" cy="970280"/>
          </a:xfrm>
          <a:custGeom>
            <a:avLst/>
            <a:gdLst/>
            <a:ahLst/>
            <a:cxnLst/>
            <a:rect l="l" t="t" r="r" b="b"/>
            <a:pathLst>
              <a:path w="9528175" h="970280">
                <a:moveTo>
                  <a:pt x="9327537" y="970053"/>
                </a:moveTo>
                <a:lnTo>
                  <a:pt x="200020" y="970053"/>
                </a:lnTo>
                <a:lnTo>
                  <a:pt x="160819" y="966175"/>
                </a:lnTo>
                <a:lnTo>
                  <a:pt x="123478" y="954828"/>
                </a:lnTo>
                <a:lnTo>
                  <a:pt x="89051" y="936447"/>
                </a:lnTo>
                <a:lnTo>
                  <a:pt x="58585" y="911468"/>
                </a:lnTo>
                <a:lnTo>
                  <a:pt x="33606" y="881003"/>
                </a:lnTo>
                <a:lnTo>
                  <a:pt x="15225" y="846575"/>
                </a:lnTo>
                <a:lnTo>
                  <a:pt x="3878" y="809234"/>
                </a:lnTo>
                <a:lnTo>
                  <a:pt x="0" y="770029"/>
                </a:lnTo>
                <a:lnTo>
                  <a:pt x="0" y="200024"/>
                </a:lnTo>
                <a:lnTo>
                  <a:pt x="3878" y="160819"/>
                </a:lnTo>
                <a:lnTo>
                  <a:pt x="15225" y="123478"/>
                </a:lnTo>
                <a:lnTo>
                  <a:pt x="33606" y="89051"/>
                </a:lnTo>
                <a:lnTo>
                  <a:pt x="58585" y="58586"/>
                </a:lnTo>
                <a:lnTo>
                  <a:pt x="89051" y="33606"/>
                </a:lnTo>
                <a:lnTo>
                  <a:pt x="123478" y="15226"/>
                </a:lnTo>
                <a:lnTo>
                  <a:pt x="160819" y="3878"/>
                </a:lnTo>
                <a:lnTo>
                  <a:pt x="200024" y="0"/>
                </a:lnTo>
                <a:lnTo>
                  <a:pt x="9327533" y="0"/>
                </a:lnTo>
                <a:lnTo>
                  <a:pt x="9366738" y="3878"/>
                </a:lnTo>
                <a:lnTo>
                  <a:pt x="9404079" y="15226"/>
                </a:lnTo>
                <a:lnTo>
                  <a:pt x="9438507" y="33606"/>
                </a:lnTo>
                <a:lnTo>
                  <a:pt x="9468972" y="58586"/>
                </a:lnTo>
                <a:lnTo>
                  <a:pt x="9493951" y="89051"/>
                </a:lnTo>
                <a:lnTo>
                  <a:pt x="9512332" y="123478"/>
                </a:lnTo>
                <a:lnTo>
                  <a:pt x="9523679" y="160819"/>
                </a:lnTo>
                <a:lnTo>
                  <a:pt x="9527558" y="200024"/>
                </a:lnTo>
                <a:lnTo>
                  <a:pt x="9527558" y="770029"/>
                </a:lnTo>
                <a:lnTo>
                  <a:pt x="9523679" y="809234"/>
                </a:lnTo>
                <a:lnTo>
                  <a:pt x="9512332" y="846575"/>
                </a:lnTo>
                <a:lnTo>
                  <a:pt x="9493951" y="881003"/>
                </a:lnTo>
                <a:lnTo>
                  <a:pt x="9468972" y="911468"/>
                </a:lnTo>
                <a:lnTo>
                  <a:pt x="9438507" y="936447"/>
                </a:lnTo>
                <a:lnTo>
                  <a:pt x="9404079" y="954828"/>
                </a:lnTo>
                <a:lnTo>
                  <a:pt x="9366738" y="966175"/>
                </a:lnTo>
                <a:lnTo>
                  <a:pt x="9327537" y="970053"/>
                </a:lnTo>
                <a:close/>
              </a:path>
            </a:pathLst>
          </a:custGeom>
          <a:solidFill>
            <a:srgbClr val="EDCA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14518" y="9258300"/>
            <a:ext cx="9926955" cy="774065"/>
          </a:xfrm>
          <a:custGeom>
            <a:avLst/>
            <a:gdLst/>
            <a:ahLst/>
            <a:cxnLst/>
            <a:rect l="l" t="t" r="r" b="b"/>
            <a:pathLst>
              <a:path w="9926955" h="774065">
                <a:moveTo>
                  <a:pt x="9726737" y="773794"/>
                </a:moveTo>
                <a:lnTo>
                  <a:pt x="200019" y="773794"/>
                </a:lnTo>
                <a:lnTo>
                  <a:pt x="160819" y="769915"/>
                </a:lnTo>
                <a:lnTo>
                  <a:pt x="123478" y="758568"/>
                </a:lnTo>
                <a:lnTo>
                  <a:pt x="89050" y="740187"/>
                </a:lnTo>
                <a:lnTo>
                  <a:pt x="58585" y="715208"/>
                </a:lnTo>
                <a:lnTo>
                  <a:pt x="33606" y="684743"/>
                </a:lnTo>
                <a:lnTo>
                  <a:pt x="15225" y="650315"/>
                </a:lnTo>
                <a:lnTo>
                  <a:pt x="3878" y="612974"/>
                </a:lnTo>
                <a:lnTo>
                  <a:pt x="0" y="573774"/>
                </a:lnTo>
                <a:lnTo>
                  <a:pt x="0" y="200019"/>
                </a:lnTo>
                <a:lnTo>
                  <a:pt x="3878" y="160819"/>
                </a:lnTo>
                <a:lnTo>
                  <a:pt x="15225" y="123478"/>
                </a:lnTo>
                <a:lnTo>
                  <a:pt x="33606" y="89051"/>
                </a:lnTo>
                <a:lnTo>
                  <a:pt x="58585" y="58586"/>
                </a:lnTo>
                <a:lnTo>
                  <a:pt x="89050" y="33606"/>
                </a:lnTo>
                <a:lnTo>
                  <a:pt x="123478" y="15226"/>
                </a:lnTo>
                <a:lnTo>
                  <a:pt x="160819" y="3878"/>
                </a:lnTo>
                <a:lnTo>
                  <a:pt x="200024" y="0"/>
                </a:lnTo>
                <a:lnTo>
                  <a:pt x="9726732" y="0"/>
                </a:lnTo>
                <a:lnTo>
                  <a:pt x="9765937" y="3878"/>
                </a:lnTo>
                <a:lnTo>
                  <a:pt x="9803278" y="15226"/>
                </a:lnTo>
                <a:lnTo>
                  <a:pt x="9837706" y="33606"/>
                </a:lnTo>
                <a:lnTo>
                  <a:pt x="9868172" y="58586"/>
                </a:lnTo>
                <a:lnTo>
                  <a:pt x="9893151" y="89051"/>
                </a:lnTo>
                <a:lnTo>
                  <a:pt x="9911531" y="123478"/>
                </a:lnTo>
                <a:lnTo>
                  <a:pt x="9922878" y="160819"/>
                </a:lnTo>
                <a:lnTo>
                  <a:pt x="9926757" y="200019"/>
                </a:lnTo>
                <a:lnTo>
                  <a:pt x="9926757" y="573774"/>
                </a:lnTo>
                <a:lnTo>
                  <a:pt x="9922878" y="612974"/>
                </a:lnTo>
                <a:lnTo>
                  <a:pt x="9911531" y="650315"/>
                </a:lnTo>
                <a:lnTo>
                  <a:pt x="9893151" y="684743"/>
                </a:lnTo>
                <a:lnTo>
                  <a:pt x="9868172" y="715208"/>
                </a:lnTo>
                <a:lnTo>
                  <a:pt x="9837706" y="740187"/>
                </a:lnTo>
                <a:lnTo>
                  <a:pt x="9803278" y="758568"/>
                </a:lnTo>
                <a:lnTo>
                  <a:pt x="9765937" y="769915"/>
                </a:lnTo>
                <a:lnTo>
                  <a:pt x="9726737" y="773794"/>
                </a:lnTo>
                <a:close/>
              </a:path>
            </a:pathLst>
          </a:custGeom>
          <a:solidFill>
            <a:srgbClr val="B1D13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421805" cy="11748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493036" y="396720"/>
            <a:ext cx="3371849" cy="157162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28700" y="9669088"/>
            <a:ext cx="266700" cy="265430"/>
          </a:xfrm>
          <a:custGeom>
            <a:avLst/>
            <a:gdLst/>
            <a:ahLst/>
            <a:cxnLst/>
            <a:rect l="l" t="t" r="r" b="b"/>
            <a:pathLst>
              <a:path w="266700" h="265429">
                <a:moveTo>
                  <a:pt x="133350" y="265429"/>
                </a:moveTo>
                <a:lnTo>
                  <a:pt x="91246" y="259079"/>
                </a:lnTo>
                <a:lnTo>
                  <a:pt x="54645" y="240029"/>
                </a:lnTo>
                <a:lnTo>
                  <a:pt x="25762" y="210819"/>
                </a:lnTo>
                <a:lnTo>
                  <a:pt x="6809" y="175259"/>
                </a:lnTo>
                <a:lnTo>
                  <a:pt x="0" y="132079"/>
                </a:lnTo>
                <a:lnTo>
                  <a:pt x="6809" y="90169"/>
                </a:lnTo>
                <a:lnTo>
                  <a:pt x="25762" y="54609"/>
                </a:lnTo>
                <a:lnTo>
                  <a:pt x="54645" y="25399"/>
                </a:lnTo>
                <a:lnTo>
                  <a:pt x="91246" y="6349"/>
                </a:lnTo>
                <a:lnTo>
                  <a:pt x="133350" y="0"/>
                </a:lnTo>
                <a:lnTo>
                  <a:pt x="175453" y="6349"/>
                </a:lnTo>
                <a:lnTo>
                  <a:pt x="194973" y="16509"/>
                </a:lnTo>
                <a:lnTo>
                  <a:pt x="118179" y="16509"/>
                </a:lnTo>
                <a:lnTo>
                  <a:pt x="105464" y="19049"/>
                </a:lnTo>
                <a:lnTo>
                  <a:pt x="103575" y="22859"/>
                </a:lnTo>
                <a:lnTo>
                  <a:pt x="101366" y="26669"/>
                </a:lnTo>
                <a:lnTo>
                  <a:pt x="82600" y="26669"/>
                </a:lnTo>
                <a:lnTo>
                  <a:pt x="74924" y="31749"/>
                </a:lnTo>
                <a:lnTo>
                  <a:pt x="67599" y="35559"/>
                </a:lnTo>
                <a:lnTo>
                  <a:pt x="60651" y="40639"/>
                </a:lnTo>
                <a:lnTo>
                  <a:pt x="54104" y="46989"/>
                </a:lnTo>
                <a:lnTo>
                  <a:pt x="233402" y="46989"/>
                </a:lnTo>
                <a:lnTo>
                  <a:pt x="240937" y="54609"/>
                </a:lnTo>
                <a:lnTo>
                  <a:pt x="245675" y="63499"/>
                </a:lnTo>
                <a:lnTo>
                  <a:pt x="39412" y="63499"/>
                </a:lnTo>
                <a:lnTo>
                  <a:pt x="30730" y="76199"/>
                </a:lnTo>
                <a:lnTo>
                  <a:pt x="23934" y="91439"/>
                </a:lnTo>
                <a:lnTo>
                  <a:pt x="19196" y="106679"/>
                </a:lnTo>
                <a:lnTo>
                  <a:pt x="16685" y="123189"/>
                </a:lnTo>
                <a:lnTo>
                  <a:pt x="51677" y="123189"/>
                </a:lnTo>
                <a:lnTo>
                  <a:pt x="56280" y="139699"/>
                </a:lnTo>
                <a:lnTo>
                  <a:pt x="16525" y="139699"/>
                </a:lnTo>
                <a:lnTo>
                  <a:pt x="18375" y="154939"/>
                </a:lnTo>
                <a:lnTo>
                  <a:pt x="22048" y="168909"/>
                </a:lnTo>
                <a:lnTo>
                  <a:pt x="27422" y="182879"/>
                </a:lnTo>
                <a:lnTo>
                  <a:pt x="34373" y="195579"/>
                </a:lnTo>
                <a:lnTo>
                  <a:pt x="249060" y="195579"/>
                </a:lnTo>
                <a:lnTo>
                  <a:pt x="240937" y="210819"/>
                </a:lnTo>
                <a:lnTo>
                  <a:pt x="46801" y="210819"/>
                </a:lnTo>
                <a:lnTo>
                  <a:pt x="53889" y="218439"/>
                </a:lnTo>
                <a:lnTo>
                  <a:pt x="61566" y="224789"/>
                </a:lnTo>
                <a:lnTo>
                  <a:pt x="69788" y="231139"/>
                </a:lnTo>
                <a:lnTo>
                  <a:pt x="78512" y="236219"/>
                </a:lnTo>
                <a:lnTo>
                  <a:pt x="97964" y="236219"/>
                </a:lnTo>
                <a:lnTo>
                  <a:pt x="98656" y="237489"/>
                </a:lnTo>
                <a:lnTo>
                  <a:pt x="104004" y="246379"/>
                </a:lnTo>
                <a:lnTo>
                  <a:pt x="117665" y="248919"/>
                </a:lnTo>
                <a:lnTo>
                  <a:pt x="194973" y="248919"/>
                </a:lnTo>
                <a:lnTo>
                  <a:pt x="175453" y="259079"/>
                </a:lnTo>
                <a:lnTo>
                  <a:pt x="133350" y="265429"/>
                </a:lnTo>
                <a:close/>
              </a:path>
              <a:path w="266700" h="265429">
                <a:moveTo>
                  <a:pt x="141097" y="46989"/>
                </a:moveTo>
                <a:lnTo>
                  <a:pt x="124785" y="46989"/>
                </a:lnTo>
                <a:lnTo>
                  <a:pt x="124785" y="16509"/>
                </a:lnTo>
                <a:lnTo>
                  <a:pt x="141097" y="16509"/>
                </a:lnTo>
                <a:lnTo>
                  <a:pt x="141097" y="46989"/>
                </a:lnTo>
                <a:close/>
              </a:path>
              <a:path w="266700" h="265429">
                <a:moveTo>
                  <a:pt x="190377" y="46989"/>
                </a:moveTo>
                <a:lnTo>
                  <a:pt x="173002" y="46989"/>
                </a:lnTo>
                <a:lnTo>
                  <a:pt x="169417" y="36829"/>
                </a:lnTo>
                <a:lnTo>
                  <a:pt x="166110" y="29209"/>
                </a:lnTo>
                <a:lnTo>
                  <a:pt x="163263" y="22859"/>
                </a:lnTo>
                <a:lnTo>
                  <a:pt x="161055" y="19049"/>
                </a:lnTo>
                <a:lnTo>
                  <a:pt x="147925" y="16509"/>
                </a:lnTo>
                <a:lnTo>
                  <a:pt x="194973" y="16509"/>
                </a:lnTo>
                <a:lnTo>
                  <a:pt x="212054" y="25399"/>
                </a:lnTo>
                <a:lnTo>
                  <a:pt x="213309" y="26669"/>
                </a:lnTo>
                <a:lnTo>
                  <a:pt x="182569" y="26669"/>
                </a:lnTo>
                <a:lnTo>
                  <a:pt x="184991" y="31749"/>
                </a:lnTo>
                <a:lnTo>
                  <a:pt x="190377" y="46989"/>
                </a:lnTo>
                <a:close/>
              </a:path>
              <a:path w="266700" h="265429">
                <a:moveTo>
                  <a:pt x="92714" y="46989"/>
                </a:moveTo>
                <a:lnTo>
                  <a:pt x="74611" y="46989"/>
                </a:lnTo>
                <a:lnTo>
                  <a:pt x="77400" y="39369"/>
                </a:lnTo>
                <a:lnTo>
                  <a:pt x="80154" y="33019"/>
                </a:lnTo>
                <a:lnTo>
                  <a:pt x="82600" y="26669"/>
                </a:lnTo>
                <a:lnTo>
                  <a:pt x="101366" y="26669"/>
                </a:lnTo>
                <a:lnTo>
                  <a:pt x="100630" y="27939"/>
                </a:lnTo>
                <a:lnTo>
                  <a:pt x="96915" y="36829"/>
                </a:lnTo>
                <a:lnTo>
                  <a:pt x="92714" y="46989"/>
                </a:lnTo>
                <a:close/>
              </a:path>
              <a:path w="266700" h="265429">
                <a:moveTo>
                  <a:pt x="233402" y="46989"/>
                </a:moveTo>
                <a:lnTo>
                  <a:pt x="212595" y="46989"/>
                </a:lnTo>
                <a:lnTo>
                  <a:pt x="205720" y="40639"/>
                </a:lnTo>
                <a:lnTo>
                  <a:pt x="198404" y="35559"/>
                </a:lnTo>
                <a:lnTo>
                  <a:pt x="190676" y="30479"/>
                </a:lnTo>
                <a:lnTo>
                  <a:pt x="182569" y="26669"/>
                </a:lnTo>
                <a:lnTo>
                  <a:pt x="213309" y="26669"/>
                </a:lnTo>
                <a:lnTo>
                  <a:pt x="233402" y="46989"/>
                </a:lnTo>
                <a:close/>
              </a:path>
              <a:path w="266700" h="265429">
                <a:moveTo>
                  <a:pt x="78283" y="95249"/>
                </a:moveTo>
                <a:lnTo>
                  <a:pt x="61031" y="95249"/>
                </a:lnTo>
                <a:lnTo>
                  <a:pt x="61732" y="91439"/>
                </a:lnTo>
                <a:lnTo>
                  <a:pt x="63379" y="83819"/>
                </a:lnTo>
                <a:lnTo>
                  <a:pt x="65164" y="76199"/>
                </a:lnTo>
                <a:lnTo>
                  <a:pt x="67062" y="69849"/>
                </a:lnTo>
                <a:lnTo>
                  <a:pt x="69044" y="63499"/>
                </a:lnTo>
                <a:lnTo>
                  <a:pt x="86802" y="63499"/>
                </a:lnTo>
                <a:lnTo>
                  <a:pt x="84476" y="69849"/>
                </a:lnTo>
                <a:lnTo>
                  <a:pt x="82250" y="77469"/>
                </a:lnTo>
                <a:lnTo>
                  <a:pt x="80170" y="86359"/>
                </a:lnTo>
                <a:lnTo>
                  <a:pt x="78283" y="95249"/>
                </a:lnTo>
                <a:close/>
              </a:path>
              <a:path w="266700" h="265429">
                <a:moveTo>
                  <a:pt x="141097" y="95249"/>
                </a:moveTo>
                <a:lnTo>
                  <a:pt x="124785" y="95249"/>
                </a:lnTo>
                <a:lnTo>
                  <a:pt x="124785" y="63499"/>
                </a:lnTo>
                <a:lnTo>
                  <a:pt x="141097" y="63499"/>
                </a:lnTo>
                <a:lnTo>
                  <a:pt x="141097" y="95249"/>
                </a:lnTo>
                <a:close/>
              </a:path>
              <a:path w="266700" h="265429">
                <a:moveTo>
                  <a:pt x="203021" y="95249"/>
                </a:moveTo>
                <a:lnTo>
                  <a:pt x="186440" y="95249"/>
                </a:lnTo>
                <a:lnTo>
                  <a:pt x="186156" y="92709"/>
                </a:lnTo>
                <a:lnTo>
                  <a:pt x="182523" y="77469"/>
                </a:lnTo>
                <a:lnTo>
                  <a:pt x="180578" y="69849"/>
                </a:lnTo>
                <a:lnTo>
                  <a:pt x="178542" y="63499"/>
                </a:lnTo>
                <a:lnTo>
                  <a:pt x="195586" y="63499"/>
                </a:lnTo>
                <a:lnTo>
                  <a:pt x="197295" y="68579"/>
                </a:lnTo>
                <a:lnTo>
                  <a:pt x="198931" y="74929"/>
                </a:lnTo>
                <a:lnTo>
                  <a:pt x="200475" y="82549"/>
                </a:lnTo>
                <a:lnTo>
                  <a:pt x="201907" y="88899"/>
                </a:lnTo>
                <a:lnTo>
                  <a:pt x="202304" y="90169"/>
                </a:lnTo>
                <a:lnTo>
                  <a:pt x="203021" y="95249"/>
                </a:lnTo>
                <a:close/>
              </a:path>
              <a:path w="266700" h="265429">
                <a:moveTo>
                  <a:pt x="265462" y="124459"/>
                </a:moveTo>
                <a:lnTo>
                  <a:pt x="250071" y="124459"/>
                </a:lnTo>
                <a:lnTo>
                  <a:pt x="247623" y="107949"/>
                </a:lnTo>
                <a:lnTo>
                  <a:pt x="242893" y="91439"/>
                </a:lnTo>
                <a:lnTo>
                  <a:pt x="236055" y="76199"/>
                </a:lnTo>
                <a:lnTo>
                  <a:pt x="227286" y="63499"/>
                </a:lnTo>
                <a:lnTo>
                  <a:pt x="245675" y="63499"/>
                </a:lnTo>
                <a:lnTo>
                  <a:pt x="259890" y="90169"/>
                </a:lnTo>
                <a:lnTo>
                  <a:pt x="265462" y="124459"/>
                </a:lnTo>
                <a:close/>
              </a:path>
              <a:path w="266700" h="265429">
                <a:moveTo>
                  <a:pt x="51677" y="123189"/>
                </a:moveTo>
                <a:lnTo>
                  <a:pt x="33439" y="123189"/>
                </a:lnTo>
                <a:lnTo>
                  <a:pt x="33439" y="99059"/>
                </a:lnTo>
                <a:lnTo>
                  <a:pt x="37843" y="95249"/>
                </a:lnTo>
                <a:lnTo>
                  <a:pt x="226409" y="95249"/>
                </a:lnTo>
                <a:lnTo>
                  <a:pt x="230813" y="99059"/>
                </a:lnTo>
                <a:lnTo>
                  <a:pt x="230813" y="106679"/>
                </a:lnTo>
                <a:lnTo>
                  <a:pt x="47074" y="106679"/>
                </a:lnTo>
                <a:lnTo>
                  <a:pt x="51677" y="123189"/>
                </a:lnTo>
                <a:close/>
              </a:path>
              <a:path w="266700" h="265429">
                <a:moveTo>
                  <a:pt x="66013" y="130809"/>
                </a:moveTo>
                <a:lnTo>
                  <a:pt x="60006" y="106679"/>
                </a:lnTo>
                <a:lnTo>
                  <a:pt x="73635" y="106679"/>
                </a:lnTo>
                <a:lnTo>
                  <a:pt x="66013" y="130809"/>
                </a:lnTo>
                <a:close/>
              </a:path>
              <a:path w="266700" h="265429">
                <a:moveTo>
                  <a:pt x="91322" y="130809"/>
                </a:moveTo>
                <a:lnTo>
                  <a:pt x="83699" y="106679"/>
                </a:lnTo>
                <a:lnTo>
                  <a:pt x="97328" y="106679"/>
                </a:lnTo>
                <a:lnTo>
                  <a:pt x="91322" y="130809"/>
                </a:lnTo>
                <a:close/>
              </a:path>
              <a:path w="266700" h="265429">
                <a:moveTo>
                  <a:pt x="119879" y="130809"/>
                </a:moveTo>
                <a:lnTo>
                  <a:pt x="113873" y="106679"/>
                </a:lnTo>
                <a:lnTo>
                  <a:pt x="127501" y="106679"/>
                </a:lnTo>
                <a:lnTo>
                  <a:pt x="119879" y="130809"/>
                </a:lnTo>
                <a:close/>
              </a:path>
              <a:path w="266700" h="265429">
                <a:moveTo>
                  <a:pt x="145188" y="130809"/>
                </a:moveTo>
                <a:lnTo>
                  <a:pt x="137566" y="106679"/>
                </a:lnTo>
                <a:lnTo>
                  <a:pt x="151195" y="106679"/>
                </a:lnTo>
                <a:lnTo>
                  <a:pt x="145188" y="130809"/>
                </a:lnTo>
                <a:close/>
              </a:path>
              <a:path w="266700" h="265429">
                <a:moveTo>
                  <a:pt x="173746" y="130809"/>
                </a:moveTo>
                <a:lnTo>
                  <a:pt x="167739" y="106679"/>
                </a:lnTo>
                <a:lnTo>
                  <a:pt x="181368" y="106679"/>
                </a:lnTo>
                <a:lnTo>
                  <a:pt x="173746" y="130809"/>
                </a:lnTo>
                <a:close/>
              </a:path>
              <a:path w="266700" h="265429">
                <a:moveTo>
                  <a:pt x="199055" y="130809"/>
                </a:moveTo>
                <a:lnTo>
                  <a:pt x="191432" y="106679"/>
                </a:lnTo>
                <a:lnTo>
                  <a:pt x="205062" y="106679"/>
                </a:lnTo>
                <a:lnTo>
                  <a:pt x="199055" y="130809"/>
                </a:lnTo>
                <a:close/>
              </a:path>
              <a:path w="266700" h="265429">
                <a:moveTo>
                  <a:pt x="230813" y="154939"/>
                </a:moveTo>
                <a:lnTo>
                  <a:pt x="204538" y="154939"/>
                </a:lnTo>
                <a:lnTo>
                  <a:pt x="217994" y="106679"/>
                </a:lnTo>
                <a:lnTo>
                  <a:pt x="230813" y="106679"/>
                </a:lnTo>
                <a:lnTo>
                  <a:pt x="230813" y="124459"/>
                </a:lnTo>
                <a:lnTo>
                  <a:pt x="265462" y="124459"/>
                </a:lnTo>
                <a:lnTo>
                  <a:pt x="266700" y="132079"/>
                </a:lnTo>
                <a:lnTo>
                  <a:pt x="265498" y="139699"/>
                </a:lnTo>
                <a:lnTo>
                  <a:pt x="230813" y="139699"/>
                </a:lnTo>
                <a:lnTo>
                  <a:pt x="230813" y="154939"/>
                </a:lnTo>
                <a:close/>
              </a:path>
              <a:path w="266700" h="265429">
                <a:moveTo>
                  <a:pt x="114396" y="154939"/>
                </a:moveTo>
                <a:lnTo>
                  <a:pt x="96805" y="154939"/>
                </a:lnTo>
                <a:lnTo>
                  <a:pt x="105600" y="123189"/>
                </a:lnTo>
                <a:lnTo>
                  <a:pt x="114396" y="154939"/>
                </a:lnTo>
                <a:close/>
              </a:path>
              <a:path w="266700" h="265429">
                <a:moveTo>
                  <a:pt x="168263" y="154939"/>
                </a:moveTo>
                <a:lnTo>
                  <a:pt x="150672" y="154939"/>
                </a:lnTo>
                <a:lnTo>
                  <a:pt x="159467" y="123189"/>
                </a:lnTo>
                <a:lnTo>
                  <a:pt x="168263" y="154939"/>
                </a:lnTo>
                <a:close/>
              </a:path>
              <a:path w="266700" h="265429">
                <a:moveTo>
                  <a:pt x="86832" y="154939"/>
                </a:moveTo>
                <a:lnTo>
                  <a:pt x="70502" y="154939"/>
                </a:lnTo>
                <a:lnTo>
                  <a:pt x="78667" y="128269"/>
                </a:lnTo>
                <a:lnTo>
                  <a:pt x="86832" y="154939"/>
                </a:lnTo>
                <a:close/>
              </a:path>
              <a:path w="266700" h="265429">
                <a:moveTo>
                  <a:pt x="140699" y="154939"/>
                </a:moveTo>
                <a:lnTo>
                  <a:pt x="124369" y="154939"/>
                </a:lnTo>
                <a:lnTo>
                  <a:pt x="132534" y="128269"/>
                </a:lnTo>
                <a:lnTo>
                  <a:pt x="140699" y="154939"/>
                </a:lnTo>
                <a:close/>
              </a:path>
              <a:path w="266700" h="265429">
                <a:moveTo>
                  <a:pt x="194566" y="154939"/>
                </a:moveTo>
                <a:lnTo>
                  <a:pt x="178235" y="154939"/>
                </a:lnTo>
                <a:lnTo>
                  <a:pt x="186400" y="128269"/>
                </a:lnTo>
                <a:lnTo>
                  <a:pt x="194566" y="154939"/>
                </a:lnTo>
                <a:close/>
              </a:path>
              <a:path w="266700" h="265429">
                <a:moveTo>
                  <a:pt x="226409" y="165099"/>
                </a:moveTo>
                <a:lnTo>
                  <a:pt x="37843" y="165099"/>
                </a:lnTo>
                <a:lnTo>
                  <a:pt x="33439" y="160019"/>
                </a:lnTo>
                <a:lnTo>
                  <a:pt x="33439" y="139699"/>
                </a:lnTo>
                <a:lnTo>
                  <a:pt x="56280" y="139699"/>
                </a:lnTo>
                <a:lnTo>
                  <a:pt x="60529" y="154939"/>
                </a:lnTo>
                <a:lnTo>
                  <a:pt x="230813" y="154939"/>
                </a:lnTo>
                <a:lnTo>
                  <a:pt x="230813" y="160019"/>
                </a:lnTo>
                <a:lnTo>
                  <a:pt x="226409" y="165099"/>
                </a:lnTo>
                <a:close/>
              </a:path>
              <a:path w="266700" h="265429">
                <a:moveTo>
                  <a:pt x="249060" y="195579"/>
                </a:moveTo>
                <a:lnTo>
                  <a:pt x="232326" y="195579"/>
                </a:lnTo>
                <a:lnTo>
                  <a:pt x="239199" y="182879"/>
                </a:lnTo>
                <a:lnTo>
                  <a:pt x="244536" y="168909"/>
                </a:lnTo>
                <a:lnTo>
                  <a:pt x="248218" y="154939"/>
                </a:lnTo>
                <a:lnTo>
                  <a:pt x="250127" y="140969"/>
                </a:lnTo>
                <a:lnTo>
                  <a:pt x="230813" y="139699"/>
                </a:lnTo>
                <a:lnTo>
                  <a:pt x="265498" y="139699"/>
                </a:lnTo>
                <a:lnTo>
                  <a:pt x="259890" y="175259"/>
                </a:lnTo>
                <a:lnTo>
                  <a:pt x="249060" y="195579"/>
                </a:lnTo>
                <a:close/>
              </a:path>
              <a:path w="266700" h="265429">
                <a:moveTo>
                  <a:pt x="80143" y="195579"/>
                </a:moveTo>
                <a:lnTo>
                  <a:pt x="62734" y="195579"/>
                </a:lnTo>
                <a:lnTo>
                  <a:pt x="60698" y="186689"/>
                </a:lnTo>
                <a:lnTo>
                  <a:pt x="59131" y="179069"/>
                </a:lnTo>
                <a:lnTo>
                  <a:pt x="57801" y="168909"/>
                </a:lnTo>
                <a:lnTo>
                  <a:pt x="57379" y="165099"/>
                </a:lnTo>
                <a:lnTo>
                  <a:pt x="74304" y="165099"/>
                </a:lnTo>
                <a:lnTo>
                  <a:pt x="75302" y="172719"/>
                </a:lnTo>
                <a:lnTo>
                  <a:pt x="76607" y="180339"/>
                </a:lnTo>
                <a:lnTo>
                  <a:pt x="78221" y="187959"/>
                </a:lnTo>
                <a:lnTo>
                  <a:pt x="80143" y="195579"/>
                </a:lnTo>
                <a:close/>
              </a:path>
              <a:path w="266700" h="265429">
                <a:moveTo>
                  <a:pt x="141097" y="195579"/>
                </a:moveTo>
                <a:lnTo>
                  <a:pt x="124785" y="195579"/>
                </a:lnTo>
                <a:lnTo>
                  <a:pt x="124785" y="165099"/>
                </a:lnTo>
                <a:lnTo>
                  <a:pt x="141097" y="165099"/>
                </a:lnTo>
                <a:lnTo>
                  <a:pt x="141097" y="195579"/>
                </a:lnTo>
                <a:close/>
              </a:path>
              <a:path w="266700" h="265429">
                <a:moveTo>
                  <a:pt x="200309" y="195579"/>
                </a:moveTo>
                <a:lnTo>
                  <a:pt x="183500" y="195579"/>
                </a:lnTo>
                <a:lnTo>
                  <a:pt x="185459" y="187959"/>
                </a:lnTo>
                <a:lnTo>
                  <a:pt x="187120" y="180339"/>
                </a:lnTo>
                <a:lnTo>
                  <a:pt x="188482" y="172719"/>
                </a:lnTo>
                <a:lnTo>
                  <a:pt x="189544" y="165099"/>
                </a:lnTo>
                <a:lnTo>
                  <a:pt x="205854" y="165099"/>
                </a:lnTo>
                <a:lnTo>
                  <a:pt x="205441" y="168909"/>
                </a:lnTo>
                <a:lnTo>
                  <a:pt x="204478" y="175259"/>
                </a:lnTo>
                <a:lnTo>
                  <a:pt x="203299" y="181609"/>
                </a:lnTo>
                <a:lnTo>
                  <a:pt x="201908" y="187959"/>
                </a:lnTo>
                <a:lnTo>
                  <a:pt x="200309" y="195579"/>
                </a:lnTo>
                <a:close/>
              </a:path>
              <a:path w="266700" h="265429">
                <a:moveTo>
                  <a:pt x="97964" y="236219"/>
                </a:moveTo>
                <a:lnTo>
                  <a:pt x="78512" y="236219"/>
                </a:lnTo>
                <a:lnTo>
                  <a:pt x="75485" y="229869"/>
                </a:lnTo>
                <a:lnTo>
                  <a:pt x="72676" y="223519"/>
                </a:lnTo>
                <a:lnTo>
                  <a:pt x="70085" y="217169"/>
                </a:lnTo>
                <a:lnTo>
                  <a:pt x="67717" y="210819"/>
                </a:lnTo>
                <a:lnTo>
                  <a:pt x="85657" y="210819"/>
                </a:lnTo>
                <a:lnTo>
                  <a:pt x="89481" y="219709"/>
                </a:lnTo>
                <a:lnTo>
                  <a:pt x="93815" y="228599"/>
                </a:lnTo>
                <a:lnTo>
                  <a:pt x="97964" y="236219"/>
                </a:lnTo>
                <a:close/>
              </a:path>
              <a:path w="266700" h="265429">
                <a:moveTo>
                  <a:pt x="141097" y="248919"/>
                </a:moveTo>
                <a:lnTo>
                  <a:pt x="124785" y="248919"/>
                </a:lnTo>
                <a:lnTo>
                  <a:pt x="124785" y="210819"/>
                </a:lnTo>
                <a:lnTo>
                  <a:pt x="141097" y="210819"/>
                </a:lnTo>
                <a:lnTo>
                  <a:pt x="141097" y="248919"/>
                </a:lnTo>
                <a:close/>
              </a:path>
              <a:path w="266700" h="265429">
                <a:moveTo>
                  <a:pt x="194973" y="248919"/>
                </a:moveTo>
                <a:lnTo>
                  <a:pt x="147721" y="248919"/>
                </a:lnTo>
                <a:lnTo>
                  <a:pt x="160476" y="246379"/>
                </a:lnTo>
                <a:lnTo>
                  <a:pt x="159626" y="246379"/>
                </a:lnTo>
                <a:lnTo>
                  <a:pt x="164945" y="237489"/>
                </a:lnTo>
                <a:lnTo>
                  <a:pt x="169768" y="228599"/>
                </a:lnTo>
                <a:lnTo>
                  <a:pt x="174098" y="219709"/>
                </a:lnTo>
                <a:lnTo>
                  <a:pt x="177934" y="210819"/>
                </a:lnTo>
                <a:lnTo>
                  <a:pt x="195275" y="210819"/>
                </a:lnTo>
                <a:lnTo>
                  <a:pt x="192635" y="218439"/>
                </a:lnTo>
                <a:lnTo>
                  <a:pt x="189735" y="224789"/>
                </a:lnTo>
                <a:lnTo>
                  <a:pt x="186574" y="232409"/>
                </a:lnTo>
                <a:lnTo>
                  <a:pt x="183152" y="238759"/>
                </a:lnTo>
                <a:lnTo>
                  <a:pt x="213309" y="238759"/>
                </a:lnTo>
                <a:lnTo>
                  <a:pt x="212054" y="240029"/>
                </a:lnTo>
                <a:lnTo>
                  <a:pt x="194973" y="248919"/>
                </a:lnTo>
                <a:close/>
              </a:path>
              <a:path w="266700" h="265429">
                <a:moveTo>
                  <a:pt x="213309" y="238759"/>
                </a:moveTo>
                <a:lnTo>
                  <a:pt x="183152" y="238759"/>
                </a:lnTo>
                <a:lnTo>
                  <a:pt x="193344" y="233679"/>
                </a:lnTo>
                <a:lnTo>
                  <a:pt x="202908" y="227329"/>
                </a:lnTo>
                <a:lnTo>
                  <a:pt x="211781" y="219709"/>
                </a:lnTo>
                <a:lnTo>
                  <a:pt x="219899" y="210819"/>
                </a:lnTo>
                <a:lnTo>
                  <a:pt x="240937" y="210819"/>
                </a:lnTo>
                <a:lnTo>
                  <a:pt x="213309" y="2387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6240" y="2381058"/>
            <a:ext cx="8034519" cy="41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350" y="2366010"/>
            <a:ext cx="92583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97580" y="9566910"/>
            <a:ext cx="32918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35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06640" y="9566910"/>
            <a:ext cx="236601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hyperlink" Target="http://www.micitt.go.c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hyperlink" Target="mailto:csirt@micitt.go.cr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4433" y="9679782"/>
            <a:ext cx="148463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30" dirty="0">
                <a:solidFill>
                  <a:srgbClr val="FFFFFF"/>
                </a:solidFill>
                <a:latin typeface="Tahoma"/>
                <a:cs typeface="Tahoma"/>
                <a:hlinkClick r:id="rId2"/>
              </a:rPr>
              <a:t>www.micitt.go.cr</a:t>
            </a:r>
            <a:endParaRPr sz="125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5804" y="0"/>
            <a:ext cx="9861550" cy="9910445"/>
            <a:chOff x="425804" y="0"/>
            <a:chExt cx="9861550" cy="99104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35621" y="9705848"/>
              <a:ext cx="151438" cy="2042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235583" y="9705809"/>
              <a:ext cx="276225" cy="190500"/>
            </a:xfrm>
            <a:custGeom>
              <a:avLst/>
              <a:gdLst/>
              <a:ahLst/>
              <a:cxnLst/>
              <a:rect l="l" t="t" r="r" b="b"/>
              <a:pathLst>
                <a:path w="276225" h="190500">
                  <a:moveTo>
                    <a:pt x="247781" y="190500"/>
                  </a:moveTo>
                  <a:lnTo>
                    <a:pt x="27736" y="190351"/>
                  </a:lnTo>
                  <a:lnTo>
                    <a:pt x="0" y="161925"/>
                  </a:lnTo>
                  <a:lnTo>
                    <a:pt x="154" y="61481"/>
                  </a:lnTo>
                  <a:lnTo>
                    <a:pt x="0" y="28574"/>
                  </a:lnTo>
                  <a:lnTo>
                    <a:pt x="2325" y="17444"/>
                  </a:lnTo>
                  <a:lnTo>
                    <a:pt x="8665" y="8362"/>
                  </a:lnTo>
                  <a:lnTo>
                    <a:pt x="18069" y="2242"/>
                  </a:lnTo>
                  <a:lnTo>
                    <a:pt x="29585" y="0"/>
                  </a:lnTo>
                  <a:lnTo>
                    <a:pt x="247011" y="1"/>
                  </a:lnTo>
                  <a:lnTo>
                    <a:pt x="257392" y="1804"/>
                  </a:lnTo>
                  <a:lnTo>
                    <a:pt x="266157" y="6781"/>
                  </a:lnTo>
                  <a:lnTo>
                    <a:pt x="272629" y="14284"/>
                  </a:lnTo>
                  <a:lnTo>
                    <a:pt x="272908" y="15031"/>
                  </a:lnTo>
                  <a:lnTo>
                    <a:pt x="29122" y="15031"/>
                  </a:lnTo>
                  <a:lnTo>
                    <a:pt x="37300" y="22919"/>
                  </a:lnTo>
                  <a:lnTo>
                    <a:pt x="16490" y="22919"/>
                  </a:lnTo>
                  <a:lnTo>
                    <a:pt x="16626" y="169626"/>
                  </a:lnTo>
                  <a:lnTo>
                    <a:pt x="18422" y="173637"/>
                  </a:lnTo>
                  <a:lnTo>
                    <a:pt x="23581" y="175319"/>
                  </a:lnTo>
                  <a:lnTo>
                    <a:pt x="44384" y="175319"/>
                  </a:lnTo>
                  <a:lnTo>
                    <a:pt x="43460" y="176212"/>
                  </a:lnTo>
                  <a:lnTo>
                    <a:pt x="271620" y="176212"/>
                  </a:lnTo>
                  <a:lnTo>
                    <a:pt x="267873" y="181759"/>
                  </a:lnTo>
                  <a:lnTo>
                    <a:pt x="258866" y="187942"/>
                  </a:lnTo>
                  <a:lnTo>
                    <a:pt x="247781" y="190500"/>
                  </a:lnTo>
                  <a:close/>
                </a:path>
                <a:path w="276225" h="190500">
                  <a:moveTo>
                    <a:pt x="161098" y="119143"/>
                  </a:moveTo>
                  <a:lnTo>
                    <a:pt x="140140" y="119143"/>
                  </a:lnTo>
                  <a:lnTo>
                    <a:pt x="247935" y="15031"/>
                  </a:lnTo>
                  <a:lnTo>
                    <a:pt x="29122" y="15031"/>
                  </a:lnTo>
                  <a:lnTo>
                    <a:pt x="272908" y="15031"/>
                  </a:lnTo>
                  <a:lnTo>
                    <a:pt x="275633" y="22323"/>
                  </a:lnTo>
                  <a:lnTo>
                    <a:pt x="261342" y="22323"/>
                  </a:lnTo>
                  <a:lnTo>
                    <a:pt x="177516" y="103288"/>
                  </a:lnTo>
                  <a:lnTo>
                    <a:pt x="187968" y="113404"/>
                  </a:lnTo>
                  <a:lnTo>
                    <a:pt x="167040" y="113404"/>
                  </a:lnTo>
                  <a:lnTo>
                    <a:pt x="161098" y="119143"/>
                  </a:lnTo>
                  <a:close/>
                </a:path>
                <a:path w="276225" h="190500">
                  <a:moveTo>
                    <a:pt x="272122" y="175469"/>
                  </a:moveTo>
                  <a:lnTo>
                    <a:pt x="252097" y="175469"/>
                  </a:lnTo>
                  <a:lnTo>
                    <a:pt x="258263" y="173802"/>
                  </a:lnTo>
                  <a:lnTo>
                    <a:pt x="261342" y="169139"/>
                  </a:lnTo>
                  <a:lnTo>
                    <a:pt x="261342" y="22323"/>
                  </a:lnTo>
                  <a:lnTo>
                    <a:pt x="275634" y="22326"/>
                  </a:lnTo>
                  <a:lnTo>
                    <a:pt x="276134" y="23665"/>
                  </a:lnTo>
                  <a:lnTo>
                    <a:pt x="276134" y="161925"/>
                  </a:lnTo>
                  <a:lnTo>
                    <a:pt x="273922" y="172803"/>
                  </a:lnTo>
                  <a:lnTo>
                    <a:pt x="272122" y="175469"/>
                  </a:lnTo>
                  <a:close/>
                </a:path>
                <a:path w="276225" h="190500">
                  <a:moveTo>
                    <a:pt x="44384" y="175319"/>
                  </a:moveTo>
                  <a:lnTo>
                    <a:pt x="23581" y="175319"/>
                  </a:lnTo>
                  <a:lnTo>
                    <a:pt x="98931" y="102543"/>
                  </a:lnTo>
                  <a:lnTo>
                    <a:pt x="16490" y="22919"/>
                  </a:lnTo>
                  <a:lnTo>
                    <a:pt x="37300" y="22919"/>
                  </a:lnTo>
                  <a:lnTo>
                    <a:pt x="130193" y="112511"/>
                  </a:lnTo>
                  <a:lnTo>
                    <a:pt x="109409" y="112511"/>
                  </a:lnTo>
                  <a:lnTo>
                    <a:pt x="44384" y="175319"/>
                  </a:lnTo>
                  <a:close/>
                </a:path>
                <a:path w="276225" h="190500">
                  <a:moveTo>
                    <a:pt x="140145" y="139379"/>
                  </a:moveTo>
                  <a:lnTo>
                    <a:pt x="137075" y="139379"/>
                  </a:lnTo>
                  <a:lnTo>
                    <a:pt x="109409" y="112511"/>
                  </a:lnTo>
                  <a:lnTo>
                    <a:pt x="130196" y="112513"/>
                  </a:lnTo>
                  <a:lnTo>
                    <a:pt x="137069" y="119143"/>
                  </a:lnTo>
                  <a:lnTo>
                    <a:pt x="161098" y="119143"/>
                  </a:lnTo>
                  <a:lnTo>
                    <a:pt x="140145" y="139379"/>
                  </a:lnTo>
                  <a:close/>
                </a:path>
                <a:path w="276225" h="190500">
                  <a:moveTo>
                    <a:pt x="271620" y="176212"/>
                  </a:moveTo>
                  <a:lnTo>
                    <a:pt x="232069" y="176212"/>
                  </a:lnTo>
                  <a:lnTo>
                    <a:pt x="167040" y="113404"/>
                  </a:lnTo>
                  <a:lnTo>
                    <a:pt x="187968" y="113404"/>
                  </a:lnTo>
                  <a:lnTo>
                    <a:pt x="252097" y="175469"/>
                  </a:lnTo>
                  <a:lnTo>
                    <a:pt x="272122" y="175469"/>
                  </a:lnTo>
                  <a:lnTo>
                    <a:pt x="271620" y="1762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5804" y="3428384"/>
              <a:ext cx="4688840" cy="2145665"/>
            </a:xfrm>
            <a:custGeom>
              <a:avLst/>
              <a:gdLst/>
              <a:ahLst/>
              <a:cxnLst/>
              <a:rect l="l" t="t" r="r" b="b"/>
              <a:pathLst>
                <a:path w="4688840" h="2145665">
                  <a:moveTo>
                    <a:pt x="4202984" y="2145373"/>
                  </a:moveTo>
                  <a:lnTo>
                    <a:pt x="485774" y="2145373"/>
                  </a:lnTo>
                  <a:lnTo>
                    <a:pt x="438991" y="2143149"/>
                  </a:lnTo>
                  <a:lnTo>
                    <a:pt x="393466" y="2136614"/>
                  </a:lnTo>
                  <a:lnTo>
                    <a:pt x="349402" y="2125970"/>
                  </a:lnTo>
                  <a:lnTo>
                    <a:pt x="307004" y="2111422"/>
                  </a:lnTo>
                  <a:lnTo>
                    <a:pt x="266475" y="2093172"/>
                  </a:lnTo>
                  <a:lnTo>
                    <a:pt x="228018" y="2071425"/>
                  </a:lnTo>
                  <a:lnTo>
                    <a:pt x="191838" y="2046385"/>
                  </a:lnTo>
                  <a:lnTo>
                    <a:pt x="158137" y="2018254"/>
                  </a:lnTo>
                  <a:lnTo>
                    <a:pt x="127119" y="1987236"/>
                  </a:lnTo>
                  <a:lnTo>
                    <a:pt x="98988" y="1953535"/>
                  </a:lnTo>
                  <a:lnTo>
                    <a:pt x="73947" y="1917354"/>
                  </a:lnTo>
                  <a:lnTo>
                    <a:pt x="52200" y="1878897"/>
                  </a:lnTo>
                  <a:lnTo>
                    <a:pt x="33951" y="1838368"/>
                  </a:lnTo>
                  <a:lnTo>
                    <a:pt x="19402" y="1795970"/>
                  </a:lnTo>
                  <a:lnTo>
                    <a:pt x="8759" y="1751907"/>
                  </a:lnTo>
                  <a:lnTo>
                    <a:pt x="2223" y="1706381"/>
                  </a:lnTo>
                  <a:lnTo>
                    <a:pt x="0" y="1659599"/>
                  </a:lnTo>
                  <a:lnTo>
                    <a:pt x="0" y="485773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3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4" y="0"/>
                  </a:lnTo>
                  <a:lnTo>
                    <a:pt x="4202983" y="0"/>
                  </a:lnTo>
                  <a:lnTo>
                    <a:pt x="4249767" y="2223"/>
                  </a:lnTo>
                  <a:lnTo>
                    <a:pt x="4295292" y="8759"/>
                  </a:lnTo>
                  <a:lnTo>
                    <a:pt x="4339355" y="19402"/>
                  </a:lnTo>
                  <a:lnTo>
                    <a:pt x="4381753" y="33951"/>
                  </a:lnTo>
                  <a:lnTo>
                    <a:pt x="4422282" y="52200"/>
                  </a:lnTo>
                  <a:lnTo>
                    <a:pt x="4460739" y="73947"/>
                  </a:lnTo>
                  <a:lnTo>
                    <a:pt x="4496920" y="98988"/>
                  </a:lnTo>
                  <a:lnTo>
                    <a:pt x="4530621" y="127119"/>
                  </a:lnTo>
                  <a:lnTo>
                    <a:pt x="4561639" y="158137"/>
                  </a:lnTo>
                  <a:lnTo>
                    <a:pt x="4589770" y="191838"/>
                  </a:lnTo>
                  <a:lnTo>
                    <a:pt x="4614811" y="228018"/>
                  </a:lnTo>
                  <a:lnTo>
                    <a:pt x="4636558" y="266475"/>
                  </a:lnTo>
                  <a:lnTo>
                    <a:pt x="4654807" y="307004"/>
                  </a:lnTo>
                  <a:lnTo>
                    <a:pt x="4669355" y="349403"/>
                  </a:lnTo>
                  <a:lnTo>
                    <a:pt x="4679999" y="393466"/>
                  </a:lnTo>
                  <a:lnTo>
                    <a:pt x="4686534" y="438991"/>
                  </a:lnTo>
                  <a:lnTo>
                    <a:pt x="4688758" y="485773"/>
                  </a:lnTo>
                  <a:lnTo>
                    <a:pt x="4688758" y="1659599"/>
                  </a:lnTo>
                  <a:lnTo>
                    <a:pt x="4686534" y="1706381"/>
                  </a:lnTo>
                  <a:lnTo>
                    <a:pt x="4679999" y="1751907"/>
                  </a:lnTo>
                  <a:lnTo>
                    <a:pt x="4669355" y="1795970"/>
                  </a:lnTo>
                  <a:lnTo>
                    <a:pt x="4654807" y="1838368"/>
                  </a:lnTo>
                  <a:lnTo>
                    <a:pt x="4636558" y="1878897"/>
                  </a:lnTo>
                  <a:lnTo>
                    <a:pt x="4614811" y="1917354"/>
                  </a:lnTo>
                  <a:lnTo>
                    <a:pt x="4589770" y="1953535"/>
                  </a:lnTo>
                  <a:lnTo>
                    <a:pt x="4561639" y="1987236"/>
                  </a:lnTo>
                  <a:lnTo>
                    <a:pt x="4530621" y="2018254"/>
                  </a:lnTo>
                  <a:lnTo>
                    <a:pt x="4496920" y="2046385"/>
                  </a:lnTo>
                  <a:lnTo>
                    <a:pt x="4460739" y="2071425"/>
                  </a:lnTo>
                  <a:lnTo>
                    <a:pt x="4422282" y="2093172"/>
                  </a:lnTo>
                  <a:lnTo>
                    <a:pt x="4381753" y="2111422"/>
                  </a:lnTo>
                  <a:lnTo>
                    <a:pt x="4339355" y="2125970"/>
                  </a:lnTo>
                  <a:lnTo>
                    <a:pt x="4295292" y="2136614"/>
                  </a:lnTo>
                  <a:lnTo>
                    <a:pt x="4249767" y="2143149"/>
                  </a:lnTo>
                  <a:lnTo>
                    <a:pt x="4202984" y="2145373"/>
                  </a:lnTo>
                  <a:close/>
                </a:path>
              </a:pathLst>
            </a:custGeom>
            <a:solidFill>
              <a:srgbClr val="28AA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4604" y="3428384"/>
              <a:ext cx="4688840" cy="2145665"/>
            </a:xfrm>
            <a:custGeom>
              <a:avLst/>
              <a:gdLst/>
              <a:ahLst/>
              <a:cxnLst/>
              <a:rect l="l" t="t" r="r" b="b"/>
              <a:pathLst>
                <a:path w="4688840" h="2145665">
                  <a:moveTo>
                    <a:pt x="4202984" y="2145373"/>
                  </a:moveTo>
                  <a:lnTo>
                    <a:pt x="485774" y="2145373"/>
                  </a:lnTo>
                  <a:lnTo>
                    <a:pt x="438991" y="2143149"/>
                  </a:lnTo>
                  <a:lnTo>
                    <a:pt x="393466" y="2136614"/>
                  </a:lnTo>
                  <a:lnTo>
                    <a:pt x="349402" y="2125970"/>
                  </a:lnTo>
                  <a:lnTo>
                    <a:pt x="307004" y="2111422"/>
                  </a:lnTo>
                  <a:lnTo>
                    <a:pt x="266475" y="2093172"/>
                  </a:lnTo>
                  <a:lnTo>
                    <a:pt x="228018" y="2071425"/>
                  </a:lnTo>
                  <a:lnTo>
                    <a:pt x="191838" y="2046385"/>
                  </a:lnTo>
                  <a:lnTo>
                    <a:pt x="158137" y="2018254"/>
                  </a:lnTo>
                  <a:lnTo>
                    <a:pt x="127119" y="1987236"/>
                  </a:lnTo>
                  <a:lnTo>
                    <a:pt x="98988" y="1953535"/>
                  </a:lnTo>
                  <a:lnTo>
                    <a:pt x="73947" y="1917354"/>
                  </a:lnTo>
                  <a:lnTo>
                    <a:pt x="52200" y="1878897"/>
                  </a:lnTo>
                  <a:lnTo>
                    <a:pt x="33951" y="1838368"/>
                  </a:lnTo>
                  <a:lnTo>
                    <a:pt x="19402" y="1795970"/>
                  </a:lnTo>
                  <a:lnTo>
                    <a:pt x="8759" y="1751907"/>
                  </a:lnTo>
                  <a:lnTo>
                    <a:pt x="2223" y="1706381"/>
                  </a:lnTo>
                  <a:lnTo>
                    <a:pt x="0" y="1659602"/>
                  </a:lnTo>
                  <a:lnTo>
                    <a:pt x="0" y="485771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3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4" y="0"/>
                  </a:lnTo>
                  <a:lnTo>
                    <a:pt x="4202983" y="0"/>
                  </a:lnTo>
                  <a:lnTo>
                    <a:pt x="4249766" y="2223"/>
                  </a:lnTo>
                  <a:lnTo>
                    <a:pt x="4295292" y="8759"/>
                  </a:lnTo>
                  <a:lnTo>
                    <a:pt x="4339355" y="19402"/>
                  </a:lnTo>
                  <a:lnTo>
                    <a:pt x="4381753" y="33951"/>
                  </a:lnTo>
                  <a:lnTo>
                    <a:pt x="4422282" y="52200"/>
                  </a:lnTo>
                  <a:lnTo>
                    <a:pt x="4460739" y="73947"/>
                  </a:lnTo>
                  <a:lnTo>
                    <a:pt x="4496920" y="98988"/>
                  </a:lnTo>
                  <a:lnTo>
                    <a:pt x="4530621" y="127119"/>
                  </a:lnTo>
                  <a:lnTo>
                    <a:pt x="4561639" y="158137"/>
                  </a:lnTo>
                  <a:lnTo>
                    <a:pt x="4589770" y="191838"/>
                  </a:lnTo>
                  <a:lnTo>
                    <a:pt x="4614811" y="228018"/>
                  </a:lnTo>
                  <a:lnTo>
                    <a:pt x="4636557" y="266475"/>
                  </a:lnTo>
                  <a:lnTo>
                    <a:pt x="4654807" y="307004"/>
                  </a:lnTo>
                  <a:lnTo>
                    <a:pt x="4669355" y="349403"/>
                  </a:lnTo>
                  <a:lnTo>
                    <a:pt x="4679999" y="393466"/>
                  </a:lnTo>
                  <a:lnTo>
                    <a:pt x="4686534" y="438991"/>
                  </a:lnTo>
                  <a:lnTo>
                    <a:pt x="4688758" y="485771"/>
                  </a:lnTo>
                  <a:lnTo>
                    <a:pt x="4688758" y="1659602"/>
                  </a:lnTo>
                  <a:lnTo>
                    <a:pt x="4686534" y="1706381"/>
                  </a:lnTo>
                  <a:lnTo>
                    <a:pt x="4679999" y="1751907"/>
                  </a:lnTo>
                  <a:lnTo>
                    <a:pt x="4669355" y="1795970"/>
                  </a:lnTo>
                  <a:lnTo>
                    <a:pt x="4654807" y="1838368"/>
                  </a:lnTo>
                  <a:lnTo>
                    <a:pt x="4636557" y="1878897"/>
                  </a:lnTo>
                  <a:lnTo>
                    <a:pt x="4614811" y="1917354"/>
                  </a:lnTo>
                  <a:lnTo>
                    <a:pt x="4589770" y="1953535"/>
                  </a:lnTo>
                  <a:lnTo>
                    <a:pt x="4561639" y="1987236"/>
                  </a:lnTo>
                  <a:lnTo>
                    <a:pt x="4530621" y="2018254"/>
                  </a:lnTo>
                  <a:lnTo>
                    <a:pt x="4496920" y="2046385"/>
                  </a:lnTo>
                  <a:lnTo>
                    <a:pt x="4460739" y="2071425"/>
                  </a:lnTo>
                  <a:lnTo>
                    <a:pt x="4422282" y="2093172"/>
                  </a:lnTo>
                  <a:lnTo>
                    <a:pt x="4381753" y="2111422"/>
                  </a:lnTo>
                  <a:lnTo>
                    <a:pt x="4339355" y="2125970"/>
                  </a:lnTo>
                  <a:lnTo>
                    <a:pt x="4295292" y="2136614"/>
                  </a:lnTo>
                  <a:lnTo>
                    <a:pt x="4249766" y="2143149"/>
                  </a:lnTo>
                  <a:lnTo>
                    <a:pt x="4202984" y="2145373"/>
                  </a:lnTo>
                  <a:close/>
                </a:path>
              </a:pathLst>
            </a:custGeom>
            <a:solidFill>
              <a:srgbClr val="B1D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25804" y="5745207"/>
              <a:ext cx="4688840" cy="2145665"/>
            </a:xfrm>
            <a:custGeom>
              <a:avLst/>
              <a:gdLst/>
              <a:ahLst/>
              <a:cxnLst/>
              <a:rect l="l" t="t" r="r" b="b"/>
              <a:pathLst>
                <a:path w="4688840" h="2145665">
                  <a:moveTo>
                    <a:pt x="4202983" y="2145373"/>
                  </a:moveTo>
                  <a:lnTo>
                    <a:pt x="485774" y="2145373"/>
                  </a:lnTo>
                  <a:lnTo>
                    <a:pt x="438991" y="2143149"/>
                  </a:lnTo>
                  <a:lnTo>
                    <a:pt x="393466" y="2136613"/>
                  </a:lnTo>
                  <a:lnTo>
                    <a:pt x="349402" y="2125970"/>
                  </a:lnTo>
                  <a:lnTo>
                    <a:pt x="307004" y="2111421"/>
                  </a:lnTo>
                  <a:lnTo>
                    <a:pt x="266475" y="2093172"/>
                  </a:lnTo>
                  <a:lnTo>
                    <a:pt x="228018" y="2071425"/>
                  </a:lnTo>
                  <a:lnTo>
                    <a:pt x="191838" y="2046384"/>
                  </a:lnTo>
                  <a:lnTo>
                    <a:pt x="158137" y="2018253"/>
                  </a:lnTo>
                  <a:lnTo>
                    <a:pt x="127119" y="1987235"/>
                  </a:lnTo>
                  <a:lnTo>
                    <a:pt x="98988" y="1953534"/>
                  </a:lnTo>
                  <a:lnTo>
                    <a:pt x="73947" y="1917354"/>
                  </a:lnTo>
                  <a:lnTo>
                    <a:pt x="52200" y="1878897"/>
                  </a:lnTo>
                  <a:lnTo>
                    <a:pt x="33951" y="1838368"/>
                  </a:lnTo>
                  <a:lnTo>
                    <a:pt x="19402" y="1795970"/>
                  </a:lnTo>
                  <a:lnTo>
                    <a:pt x="8759" y="1751906"/>
                  </a:lnTo>
                  <a:lnTo>
                    <a:pt x="2223" y="1706381"/>
                  </a:lnTo>
                  <a:lnTo>
                    <a:pt x="0" y="1659599"/>
                  </a:lnTo>
                  <a:lnTo>
                    <a:pt x="0" y="485773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1" y="0"/>
                  </a:lnTo>
                  <a:lnTo>
                    <a:pt x="4202986" y="0"/>
                  </a:lnTo>
                  <a:lnTo>
                    <a:pt x="4249767" y="2223"/>
                  </a:lnTo>
                  <a:lnTo>
                    <a:pt x="4295292" y="8759"/>
                  </a:lnTo>
                  <a:lnTo>
                    <a:pt x="4339355" y="19402"/>
                  </a:lnTo>
                  <a:lnTo>
                    <a:pt x="4381753" y="33951"/>
                  </a:lnTo>
                  <a:lnTo>
                    <a:pt x="4422282" y="52200"/>
                  </a:lnTo>
                  <a:lnTo>
                    <a:pt x="4460739" y="73947"/>
                  </a:lnTo>
                  <a:lnTo>
                    <a:pt x="4496920" y="98988"/>
                  </a:lnTo>
                  <a:lnTo>
                    <a:pt x="4530621" y="127119"/>
                  </a:lnTo>
                  <a:lnTo>
                    <a:pt x="4561639" y="158137"/>
                  </a:lnTo>
                  <a:lnTo>
                    <a:pt x="4589770" y="191838"/>
                  </a:lnTo>
                  <a:lnTo>
                    <a:pt x="4614811" y="228018"/>
                  </a:lnTo>
                  <a:lnTo>
                    <a:pt x="4636558" y="266475"/>
                  </a:lnTo>
                  <a:lnTo>
                    <a:pt x="4654807" y="307004"/>
                  </a:lnTo>
                  <a:lnTo>
                    <a:pt x="4669355" y="349402"/>
                  </a:lnTo>
                  <a:lnTo>
                    <a:pt x="4679999" y="393466"/>
                  </a:lnTo>
                  <a:lnTo>
                    <a:pt x="4686534" y="438991"/>
                  </a:lnTo>
                  <a:lnTo>
                    <a:pt x="4688758" y="485773"/>
                  </a:lnTo>
                  <a:lnTo>
                    <a:pt x="4688758" y="1659599"/>
                  </a:lnTo>
                  <a:lnTo>
                    <a:pt x="4686534" y="1706381"/>
                  </a:lnTo>
                  <a:lnTo>
                    <a:pt x="4679999" y="1751906"/>
                  </a:lnTo>
                  <a:lnTo>
                    <a:pt x="4669355" y="1795970"/>
                  </a:lnTo>
                  <a:lnTo>
                    <a:pt x="4654807" y="1838368"/>
                  </a:lnTo>
                  <a:lnTo>
                    <a:pt x="4636558" y="1878897"/>
                  </a:lnTo>
                  <a:lnTo>
                    <a:pt x="4614811" y="1917354"/>
                  </a:lnTo>
                  <a:lnTo>
                    <a:pt x="4589770" y="1953534"/>
                  </a:lnTo>
                  <a:lnTo>
                    <a:pt x="4561639" y="1987235"/>
                  </a:lnTo>
                  <a:lnTo>
                    <a:pt x="4530621" y="2018253"/>
                  </a:lnTo>
                  <a:lnTo>
                    <a:pt x="4496920" y="2046384"/>
                  </a:lnTo>
                  <a:lnTo>
                    <a:pt x="4460739" y="2071425"/>
                  </a:lnTo>
                  <a:lnTo>
                    <a:pt x="4422282" y="2093172"/>
                  </a:lnTo>
                  <a:lnTo>
                    <a:pt x="4381753" y="2111421"/>
                  </a:lnTo>
                  <a:lnTo>
                    <a:pt x="4339355" y="2125970"/>
                  </a:lnTo>
                  <a:lnTo>
                    <a:pt x="4295292" y="2136613"/>
                  </a:lnTo>
                  <a:lnTo>
                    <a:pt x="4249767" y="2143149"/>
                  </a:lnTo>
                  <a:lnTo>
                    <a:pt x="4202983" y="2145373"/>
                  </a:lnTo>
                  <a:close/>
                </a:path>
              </a:pathLst>
            </a:custGeom>
            <a:solidFill>
              <a:srgbClr val="0799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264604" y="5745207"/>
              <a:ext cx="4688840" cy="2145665"/>
            </a:xfrm>
            <a:custGeom>
              <a:avLst/>
              <a:gdLst/>
              <a:ahLst/>
              <a:cxnLst/>
              <a:rect l="l" t="t" r="r" b="b"/>
              <a:pathLst>
                <a:path w="4688840" h="2145665">
                  <a:moveTo>
                    <a:pt x="4202983" y="2145373"/>
                  </a:moveTo>
                  <a:lnTo>
                    <a:pt x="485774" y="2145373"/>
                  </a:lnTo>
                  <a:lnTo>
                    <a:pt x="438991" y="2143149"/>
                  </a:lnTo>
                  <a:lnTo>
                    <a:pt x="393466" y="2136613"/>
                  </a:lnTo>
                  <a:lnTo>
                    <a:pt x="349402" y="2125970"/>
                  </a:lnTo>
                  <a:lnTo>
                    <a:pt x="307004" y="2111421"/>
                  </a:lnTo>
                  <a:lnTo>
                    <a:pt x="266475" y="2093172"/>
                  </a:lnTo>
                  <a:lnTo>
                    <a:pt x="228018" y="2071425"/>
                  </a:lnTo>
                  <a:lnTo>
                    <a:pt x="191838" y="2046384"/>
                  </a:lnTo>
                  <a:lnTo>
                    <a:pt x="158137" y="2018253"/>
                  </a:lnTo>
                  <a:lnTo>
                    <a:pt x="127119" y="1987235"/>
                  </a:lnTo>
                  <a:lnTo>
                    <a:pt x="98988" y="1953534"/>
                  </a:lnTo>
                  <a:lnTo>
                    <a:pt x="73947" y="1917354"/>
                  </a:lnTo>
                  <a:lnTo>
                    <a:pt x="52200" y="1878897"/>
                  </a:lnTo>
                  <a:lnTo>
                    <a:pt x="33951" y="1838368"/>
                  </a:lnTo>
                  <a:lnTo>
                    <a:pt x="19402" y="1795970"/>
                  </a:lnTo>
                  <a:lnTo>
                    <a:pt x="8759" y="1751906"/>
                  </a:lnTo>
                  <a:lnTo>
                    <a:pt x="2223" y="1706381"/>
                  </a:lnTo>
                  <a:lnTo>
                    <a:pt x="0" y="1659601"/>
                  </a:lnTo>
                  <a:lnTo>
                    <a:pt x="0" y="485770"/>
                  </a:lnTo>
                  <a:lnTo>
                    <a:pt x="2223" y="438991"/>
                  </a:lnTo>
                  <a:lnTo>
                    <a:pt x="8759" y="393466"/>
                  </a:lnTo>
                  <a:lnTo>
                    <a:pt x="19402" y="349402"/>
                  </a:lnTo>
                  <a:lnTo>
                    <a:pt x="33951" y="307004"/>
                  </a:lnTo>
                  <a:lnTo>
                    <a:pt x="52200" y="266475"/>
                  </a:lnTo>
                  <a:lnTo>
                    <a:pt x="73947" y="228018"/>
                  </a:lnTo>
                  <a:lnTo>
                    <a:pt x="98988" y="191838"/>
                  </a:lnTo>
                  <a:lnTo>
                    <a:pt x="127119" y="158137"/>
                  </a:lnTo>
                  <a:lnTo>
                    <a:pt x="158137" y="127119"/>
                  </a:lnTo>
                  <a:lnTo>
                    <a:pt x="191838" y="98988"/>
                  </a:lnTo>
                  <a:lnTo>
                    <a:pt x="228018" y="73947"/>
                  </a:lnTo>
                  <a:lnTo>
                    <a:pt x="266475" y="52200"/>
                  </a:lnTo>
                  <a:lnTo>
                    <a:pt x="307004" y="33951"/>
                  </a:lnTo>
                  <a:lnTo>
                    <a:pt x="349402" y="19402"/>
                  </a:lnTo>
                  <a:lnTo>
                    <a:pt x="393466" y="8759"/>
                  </a:lnTo>
                  <a:lnTo>
                    <a:pt x="438991" y="2223"/>
                  </a:lnTo>
                  <a:lnTo>
                    <a:pt x="485771" y="0"/>
                  </a:lnTo>
                  <a:lnTo>
                    <a:pt x="4202986" y="0"/>
                  </a:lnTo>
                  <a:lnTo>
                    <a:pt x="4249766" y="2223"/>
                  </a:lnTo>
                  <a:lnTo>
                    <a:pt x="4295292" y="8759"/>
                  </a:lnTo>
                  <a:lnTo>
                    <a:pt x="4339355" y="19402"/>
                  </a:lnTo>
                  <a:lnTo>
                    <a:pt x="4381753" y="33951"/>
                  </a:lnTo>
                  <a:lnTo>
                    <a:pt x="4422282" y="52200"/>
                  </a:lnTo>
                  <a:lnTo>
                    <a:pt x="4460739" y="73947"/>
                  </a:lnTo>
                  <a:lnTo>
                    <a:pt x="4496920" y="98988"/>
                  </a:lnTo>
                  <a:lnTo>
                    <a:pt x="4530621" y="127119"/>
                  </a:lnTo>
                  <a:lnTo>
                    <a:pt x="4561639" y="158137"/>
                  </a:lnTo>
                  <a:lnTo>
                    <a:pt x="4589770" y="191838"/>
                  </a:lnTo>
                  <a:lnTo>
                    <a:pt x="4614811" y="228018"/>
                  </a:lnTo>
                  <a:lnTo>
                    <a:pt x="4636557" y="266475"/>
                  </a:lnTo>
                  <a:lnTo>
                    <a:pt x="4654807" y="307004"/>
                  </a:lnTo>
                  <a:lnTo>
                    <a:pt x="4669355" y="349402"/>
                  </a:lnTo>
                  <a:lnTo>
                    <a:pt x="4679999" y="393466"/>
                  </a:lnTo>
                  <a:lnTo>
                    <a:pt x="4686534" y="438991"/>
                  </a:lnTo>
                  <a:lnTo>
                    <a:pt x="4688758" y="485770"/>
                  </a:lnTo>
                  <a:lnTo>
                    <a:pt x="4688758" y="1659601"/>
                  </a:lnTo>
                  <a:lnTo>
                    <a:pt x="4686534" y="1706381"/>
                  </a:lnTo>
                  <a:lnTo>
                    <a:pt x="4679999" y="1751906"/>
                  </a:lnTo>
                  <a:lnTo>
                    <a:pt x="4669355" y="1795970"/>
                  </a:lnTo>
                  <a:lnTo>
                    <a:pt x="4654807" y="1838368"/>
                  </a:lnTo>
                  <a:lnTo>
                    <a:pt x="4636557" y="1878897"/>
                  </a:lnTo>
                  <a:lnTo>
                    <a:pt x="4614811" y="1917354"/>
                  </a:lnTo>
                  <a:lnTo>
                    <a:pt x="4589770" y="1953534"/>
                  </a:lnTo>
                  <a:lnTo>
                    <a:pt x="4561639" y="1987235"/>
                  </a:lnTo>
                  <a:lnTo>
                    <a:pt x="4530621" y="2018253"/>
                  </a:lnTo>
                  <a:lnTo>
                    <a:pt x="4496920" y="2046384"/>
                  </a:lnTo>
                  <a:lnTo>
                    <a:pt x="4460739" y="2071425"/>
                  </a:lnTo>
                  <a:lnTo>
                    <a:pt x="4422282" y="2093172"/>
                  </a:lnTo>
                  <a:lnTo>
                    <a:pt x="4381753" y="2111421"/>
                  </a:lnTo>
                  <a:lnTo>
                    <a:pt x="4339355" y="2125970"/>
                  </a:lnTo>
                  <a:lnTo>
                    <a:pt x="4295292" y="2136613"/>
                  </a:lnTo>
                  <a:lnTo>
                    <a:pt x="4249766" y="2143149"/>
                  </a:lnTo>
                  <a:lnTo>
                    <a:pt x="4202983" y="2145373"/>
                  </a:lnTo>
                  <a:close/>
                </a:path>
              </a:pathLst>
            </a:custGeom>
            <a:solidFill>
              <a:srgbClr val="017B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5804" y="8062031"/>
              <a:ext cx="9528175" cy="1021080"/>
            </a:xfrm>
            <a:custGeom>
              <a:avLst/>
              <a:gdLst/>
              <a:ahLst/>
              <a:cxnLst/>
              <a:rect l="l" t="t" r="r" b="b"/>
              <a:pathLst>
                <a:path w="9528175" h="1021079">
                  <a:moveTo>
                    <a:pt x="9017176" y="1020779"/>
                  </a:moveTo>
                  <a:lnTo>
                    <a:pt x="510380" y="1020779"/>
                  </a:lnTo>
                  <a:lnTo>
                    <a:pt x="459944" y="1018282"/>
                  </a:lnTo>
                  <a:lnTo>
                    <a:pt x="410352" y="1010882"/>
                  </a:lnTo>
                  <a:lnTo>
                    <a:pt x="361950" y="998718"/>
                  </a:lnTo>
                  <a:lnTo>
                    <a:pt x="315072" y="981929"/>
                  </a:lnTo>
                  <a:lnTo>
                    <a:pt x="270052" y="960652"/>
                  </a:lnTo>
                  <a:lnTo>
                    <a:pt x="227225" y="935028"/>
                  </a:lnTo>
                  <a:lnTo>
                    <a:pt x="186926" y="905195"/>
                  </a:lnTo>
                  <a:lnTo>
                    <a:pt x="149489" y="871290"/>
                  </a:lnTo>
                  <a:lnTo>
                    <a:pt x="115585" y="833853"/>
                  </a:lnTo>
                  <a:lnTo>
                    <a:pt x="85751" y="793554"/>
                  </a:lnTo>
                  <a:lnTo>
                    <a:pt x="60127" y="750727"/>
                  </a:lnTo>
                  <a:lnTo>
                    <a:pt x="38851" y="705707"/>
                  </a:lnTo>
                  <a:lnTo>
                    <a:pt x="22061" y="658829"/>
                  </a:lnTo>
                  <a:lnTo>
                    <a:pt x="9897" y="610427"/>
                  </a:lnTo>
                  <a:lnTo>
                    <a:pt x="2497" y="560835"/>
                  </a:lnTo>
                  <a:lnTo>
                    <a:pt x="0" y="510388"/>
                  </a:lnTo>
                  <a:lnTo>
                    <a:pt x="2497" y="459944"/>
                  </a:lnTo>
                  <a:lnTo>
                    <a:pt x="9897" y="410352"/>
                  </a:lnTo>
                  <a:lnTo>
                    <a:pt x="22061" y="361950"/>
                  </a:lnTo>
                  <a:lnTo>
                    <a:pt x="38851" y="315072"/>
                  </a:lnTo>
                  <a:lnTo>
                    <a:pt x="60127" y="270052"/>
                  </a:lnTo>
                  <a:lnTo>
                    <a:pt x="85751" y="227225"/>
                  </a:lnTo>
                  <a:lnTo>
                    <a:pt x="115585" y="186926"/>
                  </a:lnTo>
                  <a:lnTo>
                    <a:pt x="149489" y="149489"/>
                  </a:lnTo>
                  <a:lnTo>
                    <a:pt x="186926" y="115585"/>
                  </a:lnTo>
                  <a:lnTo>
                    <a:pt x="227225" y="85751"/>
                  </a:lnTo>
                  <a:lnTo>
                    <a:pt x="270052" y="60127"/>
                  </a:lnTo>
                  <a:lnTo>
                    <a:pt x="315072" y="38851"/>
                  </a:lnTo>
                  <a:lnTo>
                    <a:pt x="361950" y="22061"/>
                  </a:lnTo>
                  <a:lnTo>
                    <a:pt x="410352" y="9897"/>
                  </a:lnTo>
                  <a:lnTo>
                    <a:pt x="459944" y="2497"/>
                  </a:lnTo>
                  <a:lnTo>
                    <a:pt x="510389" y="0"/>
                  </a:lnTo>
                  <a:lnTo>
                    <a:pt x="9017168" y="0"/>
                  </a:lnTo>
                  <a:lnTo>
                    <a:pt x="9067613" y="2497"/>
                  </a:lnTo>
                  <a:lnTo>
                    <a:pt x="9117205" y="9897"/>
                  </a:lnTo>
                  <a:lnTo>
                    <a:pt x="9165607" y="22061"/>
                  </a:lnTo>
                  <a:lnTo>
                    <a:pt x="9212485" y="38851"/>
                  </a:lnTo>
                  <a:lnTo>
                    <a:pt x="9257505" y="60127"/>
                  </a:lnTo>
                  <a:lnTo>
                    <a:pt x="9300332" y="85751"/>
                  </a:lnTo>
                  <a:lnTo>
                    <a:pt x="9340631" y="115585"/>
                  </a:lnTo>
                  <a:lnTo>
                    <a:pt x="9378068" y="149489"/>
                  </a:lnTo>
                  <a:lnTo>
                    <a:pt x="9411972" y="186926"/>
                  </a:lnTo>
                  <a:lnTo>
                    <a:pt x="9441806" y="227225"/>
                  </a:lnTo>
                  <a:lnTo>
                    <a:pt x="9467430" y="270052"/>
                  </a:lnTo>
                  <a:lnTo>
                    <a:pt x="9488706" y="315072"/>
                  </a:lnTo>
                  <a:lnTo>
                    <a:pt x="9505496" y="361950"/>
                  </a:lnTo>
                  <a:lnTo>
                    <a:pt x="9517660" y="410352"/>
                  </a:lnTo>
                  <a:lnTo>
                    <a:pt x="9525060" y="459944"/>
                  </a:lnTo>
                  <a:lnTo>
                    <a:pt x="9527557" y="510389"/>
                  </a:lnTo>
                  <a:lnTo>
                    <a:pt x="9525060" y="560835"/>
                  </a:lnTo>
                  <a:lnTo>
                    <a:pt x="9517660" y="610427"/>
                  </a:lnTo>
                  <a:lnTo>
                    <a:pt x="9505496" y="658829"/>
                  </a:lnTo>
                  <a:lnTo>
                    <a:pt x="9488706" y="705707"/>
                  </a:lnTo>
                  <a:lnTo>
                    <a:pt x="9467430" y="750727"/>
                  </a:lnTo>
                  <a:lnTo>
                    <a:pt x="9441806" y="793554"/>
                  </a:lnTo>
                  <a:lnTo>
                    <a:pt x="9411972" y="833853"/>
                  </a:lnTo>
                  <a:lnTo>
                    <a:pt x="9378068" y="871290"/>
                  </a:lnTo>
                  <a:lnTo>
                    <a:pt x="9340631" y="905195"/>
                  </a:lnTo>
                  <a:lnTo>
                    <a:pt x="9300332" y="935028"/>
                  </a:lnTo>
                  <a:lnTo>
                    <a:pt x="9257505" y="960652"/>
                  </a:lnTo>
                  <a:lnTo>
                    <a:pt x="9212485" y="981929"/>
                  </a:lnTo>
                  <a:lnTo>
                    <a:pt x="9165607" y="998718"/>
                  </a:lnTo>
                  <a:lnTo>
                    <a:pt x="9117205" y="1010882"/>
                  </a:lnTo>
                  <a:lnTo>
                    <a:pt x="9067613" y="1018282"/>
                  </a:lnTo>
                  <a:lnTo>
                    <a:pt x="9017176" y="1020779"/>
                  </a:lnTo>
                  <a:close/>
                </a:path>
              </a:pathLst>
            </a:custGeom>
            <a:solidFill>
              <a:srgbClr val="4E3C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37157" y="0"/>
              <a:ext cx="1349842" cy="118007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0458" y="3919022"/>
              <a:ext cx="1838324" cy="12572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2504" y="3531518"/>
              <a:ext cx="1724024" cy="19430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006539" y="5897607"/>
              <a:ext cx="1885949" cy="187642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68546" y="6122067"/>
              <a:ext cx="1943099" cy="162877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8678" y="7962444"/>
              <a:ext cx="809624" cy="112394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066855" y="8062031"/>
              <a:ext cx="495299" cy="101917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743690" y="9679781"/>
            <a:ext cx="1286510" cy="2209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250" b="1" spc="-114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(</a:t>
            </a:r>
            <a:r>
              <a:rPr sz="1250" b="1" spc="-5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506</a:t>
            </a:r>
            <a:r>
              <a:rPr sz="1250" b="1" spc="-11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)</a:t>
            </a:r>
            <a:r>
              <a:rPr sz="1250" b="1" spc="-35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 </a:t>
            </a:r>
            <a:r>
              <a:rPr sz="1250" b="1" spc="-5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2539</a:t>
            </a:r>
            <a:r>
              <a:rPr sz="1250" b="1" spc="-14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-</a:t>
            </a:r>
            <a:r>
              <a:rPr sz="1250" b="1" spc="-5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220</a:t>
            </a:r>
            <a:r>
              <a:rPr sz="1250" b="1" spc="-45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0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477345" y="5840569"/>
            <a:ext cx="2571750" cy="1986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18465">
              <a:lnSpc>
                <a:spcPct val="111200"/>
              </a:lnSpc>
              <a:spcBef>
                <a:spcPts val="95"/>
              </a:spcBef>
            </a:pPr>
            <a:r>
              <a:rPr sz="1100" b="1" spc="-70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vi</a:t>
            </a:r>
            <a:r>
              <a:rPr sz="1100" b="1" spc="-5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ó</a:t>
            </a:r>
            <a:r>
              <a:rPr sz="1100" b="1" spc="-35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5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cc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15" dirty="0">
                <a:solidFill>
                  <a:srgbClr val="F5FAFD"/>
                </a:solidFill>
                <a:latin typeface="Verdana"/>
                <a:cs typeface="Verdana"/>
              </a:rPr>
              <a:t>y 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80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ó</a:t>
            </a:r>
            <a:r>
              <a:rPr sz="1100" b="1" spc="-35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85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580"/>
              </a:lnSpc>
            </a:pP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Revisa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tus extractos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bancarios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regularmente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para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detectar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transacciones</a:t>
            </a:r>
            <a:r>
              <a:rPr sz="950" spc="-7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no</a:t>
            </a:r>
            <a:r>
              <a:rPr sz="950" spc="-7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autorizadas.</a:t>
            </a:r>
            <a:r>
              <a:rPr sz="950" spc="-6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Mantente </a:t>
            </a:r>
            <a:r>
              <a:rPr sz="950" spc="-29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informado sobre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las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últimas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amenazas </a:t>
            </a:r>
            <a:r>
              <a:rPr sz="950" spc="-29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seguridad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en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línea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y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comparte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consejos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con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tus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amigos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y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familiares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para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promover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la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seguridad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en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las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compras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en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línea.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8546" y="5907244"/>
            <a:ext cx="2516505" cy="1819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95"/>
              </a:spcBef>
            </a:pPr>
            <a:r>
              <a:rPr sz="1100" b="1" spc="-8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45" dirty="0">
                <a:solidFill>
                  <a:srgbClr val="F5FAFD"/>
                </a:solidFill>
                <a:latin typeface="Verdana"/>
                <a:cs typeface="Verdana"/>
              </a:rPr>
              <a:t>f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l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15" dirty="0">
                <a:solidFill>
                  <a:srgbClr val="F5FAFD"/>
                </a:solidFill>
                <a:latin typeface="Verdana"/>
                <a:cs typeface="Verdana"/>
              </a:rPr>
              <a:t>y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p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li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dirty="0">
                <a:solidFill>
                  <a:srgbClr val="F5FAFD"/>
                </a:solidFill>
                <a:latin typeface="Verdana"/>
                <a:cs typeface="Verdana"/>
              </a:rPr>
              <a:t>e  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Confianza</a:t>
            </a:r>
            <a:endParaRPr sz="1100">
              <a:latin typeface="Verdana"/>
              <a:cs typeface="Verdana"/>
            </a:endParaRPr>
          </a:p>
          <a:p>
            <a:pPr marL="12700" marR="177800">
              <a:lnSpc>
                <a:spcPct val="138200"/>
              </a:lnSpc>
              <a:spcBef>
                <a:spcPts val="160"/>
              </a:spcBef>
            </a:pP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Descarga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aplicaciones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compras </a:t>
            </a:r>
            <a:r>
              <a:rPr sz="950" spc="-29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solo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desde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fuentes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oficiales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como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la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App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Store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o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Google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Play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20" dirty="0">
                <a:solidFill>
                  <a:srgbClr val="F5FAFD"/>
                </a:solidFill>
                <a:latin typeface="Lucida Sans Unicode"/>
                <a:cs typeface="Lucida Sans Unicode"/>
              </a:rPr>
              <a:t>Store.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Antes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comprar en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un </a:t>
            </a:r>
            <a:r>
              <a:rPr sz="950" spc="5" dirty="0">
                <a:solidFill>
                  <a:srgbClr val="F5FAFD"/>
                </a:solidFill>
                <a:latin typeface="Lucida Sans Unicode"/>
                <a:cs typeface="Lucida Sans Unicode"/>
              </a:rPr>
              <a:t>sitio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web,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investiga</a:t>
            </a:r>
            <a:r>
              <a:rPr sz="950" spc="-6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la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reputación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del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vendedor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y busca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opiniones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20" dirty="0">
                <a:solidFill>
                  <a:srgbClr val="F5FAFD"/>
                </a:solidFill>
                <a:latin typeface="Lucida Sans Unicode"/>
                <a:cs typeface="Lucida Sans Unicode"/>
              </a:rPr>
              <a:t>otros </a:t>
            </a:r>
            <a:r>
              <a:rPr sz="9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compradores.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576038" y="2465587"/>
            <a:ext cx="9528174" cy="3661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ES" sz="2300" spc="-150" dirty="0"/>
              <a:t>COMPRAS EN LÍNEA SEGURAS: PROTEGIENDO TUS DATOS EN EL MUNDO DIGITAL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386493" y="9222894"/>
            <a:ext cx="1741805" cy="678180"/>
          </a:xfrm>
          <a:prstGeom prst="rect">
            <a:avLst/>
          </a:prstGeom>
        </p:spPr>
        <p:txBody>
          <a:bodyPr vert="horz" wrap="square" lIns="0" tIns="128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650" spc="70" dirty="0">
                <a:solidFill>
                  <a:srgbClr val="FFFFFF"/>
                </a:solidFill>
                <a:latin typeface="Trebuchet MS"/>
                <a:cs typeface="Trebuchet MS"/>
              </a:rPr>
              <a:t>Más</a:t>
            </a:r>
            <a:r>
              <a:rPr sz="165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50" spc="-30" dirty="0">
                <a:solidFill>
                  <a:srgbClr val="FFFFFF"/>
                </a:solidFill>
                <a:latin typeface="Trebuchet MS"/>
                <a:cs typeface="Trebuchet MS"/>
              </a:rPr>
              <a:t>información</a:t>
            </a:r>
            <a:endParaRPr sz="1650">
              <a:latin typeface="Trebuchet MS"/>
              <a:cs typeface="Trebuchet MS"/>
            </a:endParaRPr>
          </a:p>
          <a:p>
            <a:pPr marL="236220">
              <a:lnSpc>
                <a:spcPct val="100000"/>
              </a:lnSpc>
              <a:spcBef>
                <a:spcPts val="740"/>
              </a:spcBef>
            </a:pPr>
            <a:r>
              <a:rPr sz="1250" b="1" spc="30" dirty="0">
                <a:solidFill>
                  <a:srgbClr val="FFFFFF"/>
                </a:solidFill>
                <a:latin typeface="Tahoma"/>
                <a:cs typeface="Tahoma"/>
                <a:hlinkClick r:id="rId11"/>
              </a:rPr>
              <a:t>csirt@micitt.go.cr</a:t>
            </a:r>
            <a:endParaRPr sz="125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8546" y="3531664"/>
            <a:ext cx="2864485" cy="187642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ct val="139000"/>
              </a:lnSpc>
              <a:spcBef>
                <a:spcPts val="195"/>
              </a:spcBef>
            </a:pP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V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45" dirty="0">
                <a:solidFill>
                  <a:srgbClr val="F5FAFD"/>
                </a:solidFill>
                <a:latin typeface="Verdana"/>
                <a:cs typeface="Verdana"/>
              </a:rPr>
              <a:t>f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l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n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15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15" dirty="0">
                <a:solidFill>
                  <a:srgbClr val="F5FAFD"/>
                </a:solidFill>
                <a:latin typeface="Verdana"/>
                <a:cs typeface="Verdana"/>
              </a:rPr>
              <a:t>l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8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W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b </a:t>
            </a:r>
            <a:r>
              <a:rPr sz="1100" b="1" spc="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Antes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ingresar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cualquier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información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 personal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o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pago,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asegúrate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que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el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10" dirty="0">
                <a:solidFill>
                  <a:srgbClr val="F5FAFD"/>
                </a:solidFill>
                <a:latin typeface="Lucida Sans Unicode"/>
                <a:cs typeface="Lucida Sans Unicode"/>
              </a:rPr>
              <a:t>sitio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web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5" dirty="0">
                <a:solidFill>
                  <a:srgbClr val="F5FAFD"/>
                </a:solidFill>
                <a:latin typeface="Lucida Sans Unicode"/>
                <a:cs typeface="Lucida Sans Unicode"/>
              </a:rPr>
              <a:t>sea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auténtico.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Busca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el</a:t>
            </a:r>
            <a:endParaRPr sz="950">
              <a:latin typeface="Lucida Sans Unicode"/>
              <a:cs typeface="Lucida Sans Unicode"/>
            </a:endParaRPr>
          </a:p>
          <a:p>
            <a:pPr marL="12700" marR="495934">
              <a:lnSpc>
                <a:spcPct val="136900"/>
              </a:lnSpc>
            </a:pPr>
            <a:r>
              <a:rPr sz="950" spc="5" dirty="0">
                <a:solidFill>
                  <a:srgbClr val="F5FAFD"/>
                </a:solidFill>
                <a:latin typeface="Lucida Sans Unicode"/>
                <a:cs typeface="Lucida Sans Unicode"/>
              </a:rPr>
              <a:t>"https://"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y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un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5" dirty="0">
                <a:solidFill>
                  <a:srgbClr val="F5FAFD"/>
                </a:solidFill>
                <a:latin typeface="Lucida Sans Unicode"/>
                <a:cs typeface="Lucida Sans Unicode"/>
              </a:rPr>
              <a:t>candado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cerrado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en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la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barra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direcciones,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señales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una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conexión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segura.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Evita</a:t>
            </a:r>
            <a:r>
              <a:rPr sz="9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15" dirty="0">
                <a:solidFill>
                  <a:srgbClr val="F5FAFD"/>
                </a:solidFill>
                <a:latin typeface="Lucida Sans Unicode"/>
                <a:cs typeface="Lucida Sans Unicode"/>
              </a:rPr>
              <a:t>sitios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web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con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errores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ortografía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o diseño </a:t>
            </a:r>
            <a:r>
              <a:rPr sz="9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poco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profesional.</a:t>
            </a:r>
            <a:endParaRPr sz="950">
              <a:latin typeface="Lucida Sans Unicode"/>
              <a:cs typeface="Lucida Sans Unicode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77345" y="3607750"/>
            <a:ext cx="2496185" cy="16490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100" b="1" dirty="0">
                <a:solidFill>
                  <a:srgbClr val="F5FAFD"/>
                </a:solidFill>
                <a:latin typeface="Verdana"/>
                <a:cs typeface="Verdana"/>
              </a:rPr>
              <a:t>M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é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55" dirty="0">
                <a:solidFill>
                  <a:srgbClr val="F5FAFD"/>
                </a:solidFill>
                <a:latin typeface="Verdana"/>
                <a:cs typeface="Verdana"/>
              </a:rPr>
              <a:t>P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go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8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eg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10" dirty="0">
                <a:solidFill>
                  <a:srgbClr val="F5FAFD"/>
                </a:solidFill>
                <a:latin typeface="Verdana"/>
                <a:cs typeface="Verdana"/>
              </a:rPr>
              <a:t>o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endParaRPr sz="1100" dirty="0">
              <a:latin typeface="Verdana"/>
              <a:cs typeface="Verdana"/>
            </a:endParaRPr>
          </a:p>
          <a:p>
            <a:pPr marL="12700" marR="5080">
              <a:lnSpc>
                <a:spcPct val="136900"/>
              </a:lnSpc>
              <a:spcBef>
                <a:spcPts val="520"/>
              </a:spcBef>
            </a:pPr>
            <a:r>
              <a:rPr sz="950" spc="5" dirty="0">
                <a:solidFill>
                  <a:srgbClr val="F5FAFD"/>
                </a:solidFill>
                <a:latin typeface="Lucida Sans Unicode"/>
                <a:cs typeface="Lucida Sans Unicode"/>
              </a:rPr>
              <a:t>Utiliza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métodos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pago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seguros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como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PayPal,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tarjetas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virtuales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o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sistemas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950" spc="-29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pago </a:t>
            </a:r>
            <a:r>
              <a:rPr sz="950" spc="35" dirty="0">
                <a:solidFill>
                  <a:srgbClr val="F5FAFD"/>
                </a:solidFill>
                <a:latin typeface="Lucida Sans Unicode"/>
                <a:cs typeface="Lucida Sans Unicode"/>
              </a:rPr>
              <a:t>confiables.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Evita proporcionar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directamente</a:t>
            </a:r>
            <a:r>
              <a:rPr sz="9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información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bancaria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en </a:t>
            </a:r>
            <a:r>
              <a:rPr sz="950" spc="-28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15" dirty="0">
                <a:solidFill>
                  <a:srgbClr val="F5FAFD"/>
                </a:solidFill>
                <a:latin typeface="Lucida Sans Unicode"/>
                <a:cs typeface="Lucida Sans Unicode"/>
              </a:rPr>
              <a:t>sitios </a:t>
            </a:r>
            <a:r>
              <a:rPr sz="9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web. </a:t>
            </a:r>
            <a:r>
              <a:rPr sz="9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Estos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métodos </a:t>
            </a:r>
            <a:r>
              <a:rPr sz="950" spc="140" dirty="0">
                <a:solidFill>
                  <a:srgbClr val="F5FAFD"/>
                </a:solidFill>
                <a:latin typeface="Lucida Sans Unicode"/>
                <a:cs typeface="Lucida Sans Unicode"/>
              </a:rPr>
              <a:t>a </a:t>
            </a:r>
            <a:r>
              <a:rPr sz="950" spc="70" dirty="0">
                <a:solidFill>
                  <a:srgbClr val="F5FAFD"/>
                </a:solidFill>
                <a:latin typeface="Lucida Sans Unicode"/>
                <a:cs typeface="Lucida Sans Unicode"/>
              </a:rPr>
              <a:t>menudo </a:t>
            </a:r>
            <a:r>
              <a:rPr sz="9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ofrecen protección </a:t>
            </a:r>
            <a:r>
              <a:rPr sz="9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adicional </a:t>
            </a:r>
            <a:r>
              <a:rPr sz="950" spc="85" dirty="0">
                <a:solidFill>
                  <a:srgbClr val="F5FAFD"/>
                </a:solidFill>
                <a:latin typeface="Lucida Sans Unicode"/>
                <a:cs typeface="Lucida Sans Unicode"/>
              </a:rPr>
              <a:t>para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tus </a:t>
            </a:r>
            <a:r>
              <a:rPr sz="950" spc="-29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datos</a:t>
            </a:r>
            <a:r>
              <a:rPr sz="9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9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financieros.</a:t>
            </a:r>
            <a:endParaRPr sz="950" dirty="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16193" y="8129456"/>
            <a:ext cx="7047865" cy="87884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045335">
              <a:lnSpc>
                <a:spcPct val="100000"/>
              </a:lnSpc>
              <a:spcBef>
                <a:spcPts val="430"/>
              </a:spcBef>
            </a:pPr>
            <a:r>
              <a:rPr sz="1100" b="1" spc="-70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80" dirty="0">
                <a:solidFill>
                  <a:srgbClr val="F5FAFD"/>
                </a:solidFill>
                <a:latin typeface="Verdana"/>
                <a:cs typeface="Verdana"/>
              </a:rPr>
              <a:t>c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145" dirty="0">
                <a:solidFill>
                  <a:srgbClr val="F5FAFD"/>
                </a:solidFill>
                <a:latin typeface="Verdana"/>
                <a:cs typeface="Verdana"/>
              </a:rPr>
              <a:t>: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40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50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eg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u</a:t>
            </a:r>
            <a:r>
              <a:rPr sz="1100" b="1" spc="-25" dirty="0">
                <a:solidFill>
                  <a:srgbClr val="F5FAFD"/>
                </a:solidFill>
                <a:latin typeface="Verdana"/>
                <a:cs typeface="Verdana"/>
              </a:rPr>
              <a:t>r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i</a:t>
            </a:r>
            <a:r>
              <a:rPr sz="1100" b="1" spc="10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15" dirty="0">
                <a:solidFill>
                  <a:srgbClr val="F5FAFD"/>
                </a:solidFill>
                <a:latin typeface="Verdana"/>
                <a:cs typeface="Verdana"/>
              </a:rPr>
              <a:t>d</a:t>
            </a:r>
            <a:r>
              <a:rPr sz="1100" b="1" spc="-125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5" dirty="0">
                <a:solidFill>
                  <a:srgbClr val="F5FAFD"/>
                </a:solidFill>
                <a:latin typeface="Verdana"/>
                <a:cs typeface="Verdana"/>
              </a:rPr>
              <a:t>e</a:t>
            </a:r>
            <a:r>
              <a:rPr sz="1100" b="1" spc="-45" dirty="0">
                <a:solidFill>
                  <a:srgbClr val="F5FAFD"/>
                </a:solidFill>
                <a:latin typeface="Verdana"/>
                <a:cs typeface="Verdana"/>
              </a:rPr>
              <a:t>s</a:t>
            </a:r>
            <a:r>
              <a:rPr sz="1100" b="1" spc="-120" dirty="0">
                <a:solidFill>
                  <a:srgbClr val="F5FAFD"/>
                </a:solidFill>
                <a:latin typeface="Verdana"/>
                <a:cs typeface="Verdana"/>
              </a:rPr>
              <a:t> </a:t>
            </a:r>
            <a:r>
              <a:rPr sz="1100" b="1" spc="-20" dirty="0">
                <a:solidFill>
                  <a:srgbClr val="F5FAFD"/>
                </a:solidFill>
                <a:latin typeface="Verdana"/>
                <a:cs typeface="Verdana"/>
              </a:rPr>
              <a:t>vi</a:t>
            </a:r>
            <a:r>
              <a:rPr sz="1100" b="1" spc="25" dirty="0">
                <a:solidFill>
                  <a:srgbClr val="F5FAFD"/>
                </a:solidFill>
                <a:latin typeface="Verdana"/>
                <a:cs typeface="Verdana"/>
              </a:rPr>
              <a:t>t</a:t>
            </a:r>
            <a:r>
              <a:rPr sz="1100" b="1" spc="-30" dirty="0">
                <a:solidFill>
                  <a:srgbClr val="F5FAFD"/>
                </a:solidFill>
                <a:latin typeface="Verdana"/>
                <a:cs typeface="Verdana"/>
              </a:rPr>
              <a:t>a</a:t>
            </a:r>
            <a:r>
              <a:rPr sz="1100" b="1" spc="-15" dirty="0">
                <a:solidFill>
                  <a:srgbClr val="F5FAFD"/>
                </a:solidFill>
                <a:latin typeface="Verdana"/>
                <a:cs typeface="Verdana"/>
              </a:rPr>
              <a:t>l</a:t>
            </a:r>
            <a:endParaRPr sz="1100">
              <a:latin typeface="Verdana"/>
              <a:cs typeface="Verdana"/>
            </a:endParaRPr>
          </a:p>
          <a:p>
            <a:pPr marL="12700" marR="5080">
              <a:lnSpc>
                <a:spcPts val="1720"/>
              </a:lnSpc>
              <a:spcBef>
                <a:spcPts val="5"/>
              </a:spcBef>
            </a:pPr>
            <a:r>
              <a:rPr sz="10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Siguiendo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estos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pasos,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puedes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25" dirty="0">
                <a:solidFill>
                  <a:srgbClr val="F5FAFD"/>
                </a:solidFill>
                <a:latin typeface="Lucida Sans Unicode"/>
                <a:cs typeface="Lucida Sans Unicode"/>
              </a:rPr>
              <a:t>disfrutar</a:t>
            </a:r>
            <a:r>
              <a:rPr sz="10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la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comodidad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10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las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compras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en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línea</a:t>
            </a:r>
            <a:r>
              <a:rPr sz="1050" spc="-4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mientras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proteges </a:t>
            </a:r>
            <a:r>
              <a:rPr sz="1050" spc="-32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tus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datos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personales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y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30" dirty="0">
                <a:solidFill>
                  <a:srgbClr val="F5FAFD"/>
                </a:solidFill>
                <a:latin typeface="Lucida Sans Unicode"/>
                <a:cs typeface="Lucida Sans Unicode"/>
              </a:rPr>
              <a:t>financieros.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Tomar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medidas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preventivas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es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5" dirty="0">
                <a:solidFill>
                  <a:srgbClr val="F5FAFD"/>
                </a:solidFill>
                <a:latin typeface="Lucida Sans Unicode"/>
                <a:cs typeface="Lucida Sans Unicode"/>
              </a:rPr>
              <a:t>esencial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90" dirty="0">
                <a:solidFill>
                  <a:srgbClr val="F5FAFD"/>
                </a:solidFill>
                <a:latin typeface="Lucida Sans Unicode"/>
                <a:cs typeface="Lucida Sans Unicode"/>
              </a:rPr>
              <a:t>para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una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0" dirty="0">
                <a:solidFill>
                  <a:srgbClr val="F5FAFD"/>
                </a:solidFill>
                <a:latin typeface="Lucida Sans Unicode"/>
                <a:cs typeface="Lucida Sans Unicode"/>
              </a:rPr>
              <a:t>experiencia</a:t>
            </a:r>
            <a:r>
              <a:rPr sz="1050" spc="-50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de </a:t>
            </a:r>
            <a:r>
              <a:rPr sz="10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 compra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5" dirty="0">
                <a:solidFill>
                  <a:srgbClr val="F5FAFD"/>
                </a:solidFill>
                <a:latin typeface="Lucida Sans Unicode"/>
                <a:cs typeface="Lucida Sans Unicode"/>
              </a:rPr>
              <a:t>en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45" dirty="0">
                <a:solidFill>
                  <a:srgbClr val="F5FAFD"/>
                </a:solidFill>
                <a:latin typeface="Lucida Sans Unicode"/>
                <a:cs typeface="Lucida Sans Unicode"/>
              </a:rPr>
              <a:t>línea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60" dirty="0">
                <a:solidFill>
                  <a:srgbClr val="F5FAFD"/>
                </a:solidFill>
                <a:latin typeface="Lucida Sans Unicode"/>
                <a:cs typeface="Lucida Sans Unicode"/>
              </a:rPr>
              <a:t>segura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80" dirty="0">
                <a:solidFill>
                  <a:srgbClr val="F5FAFD"/>
                </a:solidFill>
                <a:latin typeface="Lucida Sans Unicode"/>
                <a:cs typeface="Lucida Sans Unicode"/>
              </a:rPr>
              <a:t>y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20" dirty="0">
                <a:solidFill>
                  <a:srgbClr val="F5FAFD"/>
                </a:solidFill>
                <a:latin typeface="Lucida Sans Unicode"/>
                <a:cs typeface="Lucida Sans Unicode"/>
              </a:rPr>
              <a:t>libre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75" dirty="0">
                <a:solidFill>
                  <a:srgbClr val="F5FAFD"/>
                </a:solidFill>
                <a:latin typeface="Lucida Sans Unicode"/>
                <a:cs typeface="Lucida Sans Unicode"/>
              </a:rPr>
              <a:t>de</a:t>
            </a:r>
            <a:r>
              <a:rPr sz="1050" spc="-55" dirty="0">
                <a:solidFill>
                  <a:srgbClr val="F5FAFD"/>
                </a:solidFill>
                <a:latin typeface="Lucida Sans Unicode"/>
                <a:cs typeface="Lucida Sans Unicode"/>
              </a:rPr>
              <a:t> </a:t>
            </a:r>
            <a:r>
              <a:rPr sz="1050" spc="50" dirty="0">
                <a:solidFill>
                  <a:srgbClr val="F5FAFD"/>
                </a:solidFill>
                <a:latin typeface="Lucida Sans Unicode"/>
                <a:cs typeface="Lucida Sans Unicode"/>
              </a:rPr>
              <a:t>preocupaciones.</a:t>
            </a:r>
            <a:endParaRPr sz="10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265</Words>
  <Application>Microsoft Office PowerPoint</Application>
  <PresentationFormat>Personalizado</PresentationFormat>
  <Paragraphs>15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Lucida Sans Unicode</vt:lpstr>
      <vt:lpstr>Tahoma</vt:lpstr>
      <vt:lpstr>Trebuchet MS</vt:lpstr>
      <vt:lpstr>Verdana</vt:lpstr>
      <vt:lpstr>Office Theme</vt:lpstr>
      <vt:lpstr>COMPRAS EN LÍNEA SEGURAS: PROTEGIENDO TUS DATOS EN EL MUNDO DIGITAL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Compras en Línea Seguras: Protegiendo tus Datos en el Mundo Digital</dc:title>
  <dc:creator>William Stewie</dc:creator>
  <cp:keywords>DAFsiZMRCoM,BACwXtO-Nm4</cp:keywords>
  <cp:lastModifiedBy>CSIRT Costa Rica</cp:lastModifiedBy>
  <cp:revision>1</cp:revision>
  <dcterms:created xsi:type="dcterms:W3CDTF">2023-08-26T08:09:26Z</dcterms:created>
  <dcterms:modified xsi:type="dcterms:W3CDTF">2023-08-26T08:15:50Z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2023-08-25T00:00:00Z</vt:filetime>
  </property>
  <property fmtid="{D5CDD505-2E9C-101B-9397-08002B2CF9AE}" pid="3" name="Creator">
    <vt:lpwstr>Canva</vt:lpwstr>
  </property>
  <property fmtid="{D5CDD505-2E9C-101B-9397-08002B2CF9AE}" pid="4" name="LastSaved">
    <vt:filetime>2023-08-26T00:00:00Z</vt:filetime>
  </property>
</Properties>
</file>